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18" r:id="rId3"/>
    <p:sldId id="269" r:id="rId4"/>
    <p:sldId id="273" r:id="rId5"/>
    <p:sldId id="271" r:id="rId6"/>
    <p:sldId id="277" r:id="rId7"/>
    <p:sldId id="314" r:id="rId8"/>
    <p:sldId id="272" r:id="rId9"/>
    <p:sldId id="280" r:id="rId10"/>
    <p:sldId id="281" r:id="rId11"/>
    <p:sldId id="284" r:id="rId12"/>
    <p:sldId id="285" r:id="rId13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F28325-375A-4806-B262-D1202CCE85E4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05E81ED6-BAF8-4F24-91F4-593121E496EC}">
      <dgm:prSet phldrT="[Texto]"/>
      <dgm:spPr>
        <a:solidFill>
          <a:schemeClr val="accent3"/>
        </a:solidFill>
      </dgm:spPr>
      <dgm:t>
        <a:bodyPr/>
        <a:lstStyle/>
        <a:p>
          <a:r>
            <a:rPr lang="es-CO" dirty="0" smtClean="0"/>
            <a:t>Comunicación</a:t>
          </a:r>
          <a:endParaRPr lang="es-CO" dirty="0"/>
        </a:p>
      </dgm:t>
    </dgm:pt>
    <dgm:pt modelId="{9AB5F9AD-8B7B-4A0D-9751-BBF7A8DA4D91}" type="parTrans" cxnId="{7EF6A5A6-EEF1-406D-95A8-87DA730AEA61}">
      <dgm:prSet/>
      <dgm:spPr/>
      <dgm:t>
        <a:bodyPr/>
        <a:lstStyle/>
        <a:p>
          <a:endParaRPr lang="es-CO"/>
        </a:p>
      </dgm:t>
    </dgm:pt>
    <dgm:pt modelId="{3841C3CF-EC7B-45FE-A402-A08BCC3B7455}" type="sibTrans" cxnId="{7EF6A5A6-EEF1-406D-95A8-87DA730AEA61}">
      <dgm:prSet/>
      <dgm:spPr/>
      <dgm:t>
        <a:bodyPr/>
        <a:lstStyle/>
        <a:p>
          <a:endParaRPr lang="es-CO" dirty="0"/>
        </a:p>
      </dgm:t>
    </dgm:pt>
    <dgm:pt modelId="{282EB8AF-7671-4B10-9893-16D0D5DD315A}">
      <dgm:prSet phldrT="[Texto]"/>
      <dgm:spPr>
        <a:solidFill>
          <a:schemeClr val="accent2"/>
        </a:solidFill>
      </dgm:spPr>
      <dgm:t>
        <a:bodyPr/>
        <a:lstStyle/>
        <a:p>
          <a:r>
            <a:rPr lang="es-CO" dirty="0" smtClean="0"/>
            <a:t>Marketing</a:t>
          </a:r>
          <a:endParaRPr lang="es-CO" dirty="0"/>
        </a:p>
      </dgm:t>
    </dgm:pt>
    <dgm:pt modelId="{7C23CD29-3AB3-4A0E-97F8-9EF4239FCF5B}" type="parTrans" cxnId="{56007302-AACE-4B06-B1AC-854B0A46B7BA}">
      <dgm:prSet/>
      <dgm:spPr/>
      <dgm:t>
        <a:bodyPr/>
        <a:lstStyle/>
        <a:p>
          <a:endParaRPr lang="es-CO"/>
        </a:p>
      </dgm:t>
    </dgm:pt>
    <dgm:pt modelId="{0318320F-766C-4868-AF23-38B076EB8376}" type="sibTrans" cxnId="{56007302-AACE-4B06-B1AC-854B0A46B7BA}">
      <dgm:prSet/>
      <dgm:spPr/>
      <dgm:t>
        <a:bodyPr/>
        <a:lstStyle/>
        <a:p>
          <a:endParaRPr lang="es-CO" dirty="0"/>
        </a:p>
      </dgm:t>
    </dgm:pt>
    <dgm:pt modelId="{5185A84D-364B-410D-8D17-FA3B60870771}">
      <dgm:prSet phldrT="[Texto]"/>
      <dgm:spPr>
        <a:solidFill>
          <a:schemeClr val="accent1"/>
        </a:solidFill>
      </dgm:spPr>
      <dgm:t>
        <a:bodyPr/>
        <a:lstStyle/>
        <a:p>
          <a:r>
            <a:rPr lang="es-CO" dirty="0" smtClean="0"/>
            <a:t>Psicología</a:t>
          </a:r>
          <a:endParaRPr lang="es-CO" dirty="0"/>
        </a:p>
      </dgm:t>
    </dgm:pt>
    <dgm:pt modelId="{7396C914-962C-4C8F-AD71-170A6D715DEB}" type="parTrans" cxnId="{AA3D21D6-C28E-4A05-AB36-B57726B5A767}">
      <dgm:prSet/>
      <dgm:spPr/>
      <dgm:t>
        <a:bodyPr/>
        <a:lstStyle/>
        <a:p>
          <a:endParaRPr lang="es-CO"/>
        </a:p>
      </dgm:t>
    </dgm:pt>
    <dgm:pt modelId="{BF7DE476-2BB0-481E-9D7D-0E9234B73C5F}" type="sibTrans" cxnId="{AA3D21D6-C28E-4A05-AB36-B57726B5A767}">
      <dgm:prSet/>
      <dgm:spPr/>
      <dgm:t>
        <a:bodyPr/>
        <a:lstStyle/>
        <a:p>
          <a:endParaRPr lang="es-CO" dirty="0"/>
        </a:p>
      </dgm:t>
    </dgm:pt>
    <dgm:pt modelId="{EFC7101E-C55B-4D08-8B39-8CF20B921B0B}">
      <dgm:prSet/>
      <dgm:spPr>
        <a:solidFill>
          <a:schemeClr val="accent4"/>
        </a:solidFill>
      </dgm:spPr>
      <dgm:t>
        <a:bodyPr/>
        <a:lstStyle/>
        <a:p>
          <a:r>
            <a:rPr lang="es-CO" dirty="0" smtClean="0"/>
            <a:t>Sociología</a:t>
          </a:r>
          <a:endParaRPr lang="es-CO" dirty="0"/>
        </a:p>
      </dgm:t>
    </dgm:pt>
    <dgm:pt modelId="{2ADE52CE-A00E-4C00-8527-A19E89BBA93E}" type="parTrans" cxnId="{49D2A6C9-C518-479F-A357-2FC815EEE6EF}">
      <dgm:prSet/>
      <dgm:spPr/>
      <dgm:t>
        <a:bodyPr/>
        <a:lstStyle/>
        <a:p>
          <a:endParaRPr lang="es-CO"/>
        </a:p>
      </dgm:t>
    </dgm:pt>
    <dgm:pt modelId="{A9EA98EC-0360-40A2-989B-A51554B25682}" type="sibTrans" cxnId="{49D2A6C9-C518-479F-A357-2FC815EEE6EF}">
      <dgm:prSet/>
      <dgm:spPr/>
      <dgm:t>
        <a:bodyPr/>
        <a:lstStyle/>
        <a:p>
          <a:endParaRPr lang="es-CO" dirty="0"/>
        </a:p>
      </dgm:t>
    </dgm:pt>
    <dgm:pt modelId="{3F52024A-B9F7-4347-83F7-1166021E8D62}">
      <dgm:prSet custT="1"/>
      <dgm:spPr>
        <a:solidFill>
          <a:srgbClr val="FFFF00"/>
        </a:solidFill>
      </dgm:spPr>
      <dgm:t>
        <a:bodyPr/>
        <a:lstStyle/>
        <a:p>
          <a:r>
            <a:rPr lang="es-CO" sz="3200" b="1" dirty="0" smtClean="0">
              <a:solidFill>
                <a:schemeClr val="tx1"/>
              </a:solidFill>
            </a:rPr>
            <a:t>Influir al grupo objetivo </a:t>
          </a:r>
          <a:endParaRPr lang="es-CO" sz="3200" b="1" dirty="0">
            <a:solidFill>
              <a:schemeClr val="tx1"/>
            </a:solidFill>
          </a:endParaRPr>
        </a:p>
      </dgm:t>
    </dgm:pt>
    <dgm:pt modelId="{46035450-0554-4CB4-BFAD-D6BD1D9BF84F}" type="parTrans" cxnId="{E98B5905-39EA-4AA0-9B80-AC16577A8AFA}">
      <dgm:prSet/>
      <dgm:spPr/>
      <dgm:t>
        <a:bodyPr/>
        <a:lstStyle/>
        <a:p>
          <a:endParaRPr lang="es-CO"/>
        </a:p>
      </dgm:t>
    </dgm:pt>
    <dgm:pt modelId="{A67DF49F-762A-44A8-BFE4-21F5418B5BE6}" type="sibTrans" cxnId="{E98B5905-39EA-4AA0-9B80-AC16577A8AFA}">
      <dgm:prSet/>
      <dgm:spPr/>
      <dgm:t>
        <a:bodyPr/>
        <a:lstStyle/>
        <a:p>
          <a:endParaRPr lang="es-CO"/>
        </a:p>
      </dgm:t>
    </dgm:pt>
    <dgm:pt modelId="{1BF9A38A-3840-4801-AFA7-60972304F980}" type="pres">
      <dgm:prSet presAssocID="{54F28325-375A-4806-B262-D1202CCE85E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F3780A6-6D6B-4087-849E-C4A4A7264DC6}" type="pres">
      <dgm:prSet presAssocID="{05E81ED6-BAF8-4F24-91F4-593121E496EC}" presName="node" presStyleLbl="node1" presStyleIdx="0" presStyleCnt="5" custScaleX="374550" custScaleY="307094" custLinFactX="258663" custLinFactY="-26836" custLinFactNeighborX="300000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3ADE10-9427-4D97-89FE-D7A59F8F7B30}" type="pres">
      <dgm:prSet presAssocID="{3841C3CF-EC7B-45FE-A402-A08BCC3B7455}" presName="spacerL" presStyleCnt="0"/>
      <dgm:spPr/>
    </dgm:pt>
    <dgm:pt modelId="{B5CD1ADC-76CD-4A49-BB69-48CF1D98EAB2}" type="pres">
      <dgm:prSet presAssocID="{3841C3CF-EC7B-45FE-A402-A08BCC3B7455}" presName="sibTrans" presStyleLbl="sibTrans2D1" presStyleIdx="0" presStyleCnt="4" custScaleX="213485" custScaleY="227732" custLinFactX="500000" custLinFactY="-80638" custLinFactNeighborX="598956" custLinFactNeighborY="-100000"/>
      <dgm:spPr/>
      <dgm:t>
        <a:bodyPr/>
        <a:lstStyle/>
        <a:p>
          <a:endParaRPr lang="es-CO"/>
        </a:p>
      </dgm:t>
    </dgm:pt>
    <dgm:pt modelId="{97BA058A-CD6B-49FC-B34D-76ADD4360AA5}" type="pres">
      <dgm:prSet presAssocID="{3841C3CF-EC7B-45FE-A402-A08BCC3B7455}" presName="spacerR" presStyleCnt="0"/>
      <dgm:spPr/>
    </dgm:pt>
    <dgm:pt modelId="{BD728721-336E-4C6B-B9D7-14099BFA60CD}" type="pres">
      <dgm:prSet presAssocID="{282EB8AF-7671-4B10-9893-16D0D5DD315A}" presName="node" presStyleLbl="node1" presStyleIdx="1" presStyleCnt="5" custScaleX="387493" custScaleY="302589" custLinFactX="338570" custLinFactY="-10827" custLinFactNeighborX="400000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47CA42A-A0CF-47B0-B950-38467F85650E}" type="pres">
      <dgm:prSet presAssocID="{0318320F-766C-4868-AF23-38B076EB8376}" presName="spacerL" presStyleCnt="0"/>
      <dgm:spPr/>
    </dgm:pt>
    <dgm:pt modelId="{4AC1F319-E594-4FA3-A9BE-A6A9ADD2B068}" type="pres">
      <dgm:prSet presAssocID="{0318320F-766C-4868-AF23-38B076EB8376}" presName="sibTrans" presStyleLbl="sibTrans2D1" presStyleIdx="1" presStyleCnt="4" custScaleX="199131" custScaleY="213245" custLinFactX="-252237" custLinFactY="178863" custLinFactNeighborX="-300000" custLinFactNeighborY="200000"/>
      <dgm:spPr/>
      <dgm:t>
        <a:bodyPr/>
        <a:lstStyle/>
        <a:p>
          <a:endParaRPr lang="es-CO"/>
        </a:p>
      </dgm:t>
    </dgm:pt>
    <dgm:pt modelId="{F5C18BD8-0A16-49F6-93E8-A99AFD9377F1}" type="pres">
      <dgm:prSet presAssocID="{0318320F-766C-4868-AF23-38B076EB8376}" presName="spacerR" presStyleCnt="0"/>
      <dgm:spPr/>
    </dgm:pt>
    <dgm:pt modelId="{B63E470B-00E0-4AAC-AE0F-E183154544C7}" type="pres">
      <dgm:prSet presAssocID="{5185A84D-364B-410D-8D17-FA3B60870771}" presName="node" presStyleLbl="node1" presStyleIdx="2" presStyleCnt="5" custScaleX="385404" custScaleY="319742" custLinFactX="-693977" custLinFactY="100000" custLinFactNeighborX="-700000" custLinFactNeighborY="12646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121FDB7-1E5F-448E-8A68-311B0081BA49}" type="pres">
      <dgm:prSet presAssocID="{BF7DE476-2BB0-481E-9D7D-0E9234B73C5F}" presName="spacerL" presStyleCnt="0"/>
      <dgm:spPr/>
    </dgm:pt>
    <dgm:pt modelId="{FA92AFA4-FAE9-442E-A871-760A127FC8AD}" type="pres">
      <dgm:prSet presAssocID="{BF7DE476-2BB0-481E-9D7D-0E9234B73C5F}" presName="sibTrans" presStyleLbl="sibTrans2D1" presStyleIdx="2" presStyleCnt="4" custScaleX="36795" custScaleY="45420" custLinFactX="-982525" custLinFactY="186509" custLinFactNeighborX="-1000000" custLinFactNeighborY="200000"/>
      <dgm:spPr/>
      <dgm:t>
        <a:bodyPr/>
        <a:lstStyle/>
        <a:p>
          <a:endParaRPr lang="es-CO"/>
        </a:p>
      </dgm:t>
    </dgm:pt>
    <dgm:pt modelId="{281B5C19-0406-4CEB-8716-44862FFF554D}" type="pres">
      <dgm:prSet presAssocID="{BF7DE476-2BB0-481E-9D7D-0E9234B73C5F}" presName="spacerR" presStyleCnt="0"/>
      <dgm:spPr/>
    </dgm:pt>
    <dgm:pt modelId="{29BE9B73-4CE9-4187-B327-31A6E6D97C8F}" type="pres">
      <dgm:prSet presAssocID="{EFC7101E-C55B-4D08-8B39-8CF20B921B0B}" presName="node" presStyleLbl="node1" presStyleIdx="3" presStyleCnt="5" custScaleX="401985" custScaleY="325037" custLinFactX="-506438" custLinFactY="100000" custLinFactNeighborX="-600000" custLinFactNeighborY="11547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59C591E-B6FF-4CFB-89B6-CD4858C0B9EC}" type="pres">
      <dgm:prSet presAssocID="{A9EA98EC-0360-40A2-989B-A51554B25682}" presName="spacerL" presStyleCnt="0"/>
      <dgm:spPr/>
    </dgm:pt>
    <dgm:pt modelId="{AE2CD460-4E11-4139-B46E-D2F42CFFDAEC}" type="pres">
      <dgm:prSet presAssocID="{A9EA98EC-0360-40A2-989B-A51554B25682}" presName="sibTrans" presStyleLbl="sibTrans2D1" presStyleIdx="3" presStyleCnt="4" custLinFactX="-701306" custLinFactNeighborX="-800000" custLinFactNeighborY="38853"/>
      <dgm:spPr/>
      <dgm:t>
        <a:bodyPr/>
        <a:lstStyle/>
        <a:p>
          <a:endParaRPr lang="es-CO"/>
        </a:p>
      </dgm:t>
    </dgm:pt>
    <dgm:pt modelId="{85B34E2C-C2FB-41B3-9B10-424E913C4623}" type="pres">
      <dgm:prSet presAssocID="{A9EA98EC-0360-40A2-989B-A51554B25682}" presName="spacerR" presStyleCnt="0"/>
      <dgm:spPr/>
    </dgm:pt>
    <dgm:pt modelId="{E00557A8-8DDD-49A2-8B33-3E1B8DD37529}" type="pres">
      <dgm:prSet presAssocID="{3F52024A-B9F7-4347-83F7-1166021E8D62}" presName="node" presStyleLbl="node1" presStyleIdx="4" presStyleCnt="5" custScaleX="709433" custScaleY="546101" custLinFactX="-340784" custLinFactNeighborX="-400000" custLinFactNeighborY="3894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9D2A6C9-C518-479F-A357-2FC815EEE6EF}" srcId="{54F28325-375A-4806-B262-D1202CCE85E4}" destId="{EFC7101E-C55B-4D08-8B39-8CF20B921B0B}" srcOrd="3" destOrd="0" parTransId="{2ADE52CE-A00E-4C00-8527-A19E89BBA93E}" sibTransId="{A9EA98EC-0360-40A2-989B-A51554B25682}"/>
    <dgm:cxn modelId="{9E9B6790-EE02-49DA-A92A-6D01AB35070C}" type="presOf" srcId="{54F28325-375A-4806-B262-D1202CCE85E4}" destId="{1BF9A38A-3840-4801-AFA7-60972304F980}" srcOrd="0" destOrd="0" presId="urn:microsoft.com/office/officeart/2005/8/layout/equation1"/>
    <dgm:cxn modelId="{AA3D21D6-C28E-4A05-AB36-B57726B5A767}" srcId="{54F28325-375A-4806-B262-D1202CCE85E4}" destId="{5185A84D-364B-410D-8D17-FA3B60870771}" srcOrd="2" destOrd="0" parTransId="{7396C914-962C-4C8F-AD71-170A6D715DEB}" sibTransId="{BF7DE476-2BB0-481E-9D7D-0E9234B73C5F}"/>
    <dgm:cxn modelId="{9245BEC4-4472-4717-B2C6-65A36797248C}" type="presOf" srcId="{282EB8AF-7671-4B10-9893-16D0D5DD315A}" destId="{BD728721-336E-4C6B-B9D7-14099BFA60CD}" srcOrd="0" destOrd="0" presId="urn:microsoft.com/office/officeart/2005/8/layout/equation1"/>
    <dgm:cxn modelId="{D372C646-CFBA-4B2E-AE11-162FD9F11466}" type="presOf" srcId="{5185A84D-364B-410D-8D17-FA3B60870771}" destId="{B63E470B-00E0-4AAC-AE0F-E183154544C7}" srcOrd="0" destOrd="0" presId="urn:microsoft.com/office/officeart/2005/8/layout/equation1"/>
    <dgm:cxn modelId="{7EF6A5A6-EEF1-406D-95A8-87DA730AEA61}" srcId="{54F28325-375A-4806-B262-D1202CCE85E4}" destId="{05E81ED6-BAF8-4F24-91F4-593121E496EC}" srcOrd="0" destOrd="0" parTransId="{9AB5F9AD-8B7B-4A0D-9751-BBF7A8DA4D91}" sibTransId="{3841C3CF-EC7B-45FE-A402-A08BCC3B7455}"/>
    <dgm:cxn modelId="{F4CD1601-ADBA-481D-937E-106A3DBF1251}" type="presOf" srcId="{EFC7101E-C55B-4D08-8B39-8CF20B921B0B}" destId="{29BE9B73-4CE9-4187-B327-31A6E6D97C8F}" srcOrd="0" destOrd="0" presId="urn:microsoft.com/office/officeart/2005/8/layout/equation1"/>
    <dgm:cxn modelId="{2A1417C6-AC92-4A84-B9C9-DA2775BC2BF7}" type="presOf" srcId="{BF7DE476-2BB0-481E-9D7D-0E9234B73C5F}" destId="{FA92AFA4-FAE9-442E-A871-760A127FC8AD}" srcOrd="0" destOrd="0" presId="urn:microsoft.com/office/officeart/2005/8/layout/equation1"/>
    <dgm:cxn modelId="{56007302-AACE-4B06-B1AC-854B0A46B7BA}" srcId="{54F28325-375A-4806-B262-D1202CCE85E4}" destId="{282EB8AF-7671-4B10-9893-16D0D5DD315A}" srcOrd="1" destOrd="0" parTransId="{7C23CD29-3AB3-4A0E-97F8-9EF4239FCF5B}" sibTransId="{0318320F-766C-4868-AF23-38B076EB8376}"/>
    <dgm:cxn modelId="{E98B5905-39EA-4AA0-9B80-AC16577A8AFA}" srcId="{54F28325-375A-4806-B262-D1202CCE85E4}" destId="{3F52024A-B9F7-4347-83F7-1166021E8D62}" srcOrd="4" destOrd="0" parTransId="{46035450-0554-4CB4-BFAD-D6BD1D9BF84F}" sibTransId="{A67DF49F-762A-44A8-BFE4-21F5418B5BE6}"/>
    <dgm:cxn modelId="{6D1F399B-8197-46FE-A78C-02BCA6F45B01}" type="presOf" srcId="{05E81ED6-BAF8-4F24-91F4-593121E496EC}" destId="{CF3780A6-6D6B-4087-849E-C4A4A7264DC6}" srcOrd="0" destOrd="0" presId="urn:microsoft.com/office/officeart/2005/8/layout/equation1"/>
    <dgm:cxn modelId="{76A4BE12-E84C-4A3B-B358-199EDD9DB091}" type="presOf" srcId="{3841C3CF-EC7B-45FE-A402-A08BCC3B7455}" destId="{B5CD1ADC-76CD-4A49-BB69-48CF1D98EAB2}" srcOrd="0" destOrd="0" presId="urn:microsoft.com/office/officeart/2005/8/layout/equation1"/>
    <dgm:cxn modelId="{EF51C7B8-B785-4B16-A9AB-7619DEBB2343}" type="presOf" srcId="{0318320F-766C-4868-AF23-38B076EB8376}" destId="{4AC1F319-E594-4FA3-A9BE-A6A9ADD2B068}" srcOrd="0" destOrd="0" presId="urn:microsoft.com/office/officeart/2005/8/layout/equation1"/>
    <dgm:cxn modelId="{17CAE0BD-3750-4E39-B295-B3B1E182E0A8}" type="presOf" srcId="{3F52024A-B9F7-4347-83F7-1166021E8D62}" destId="{E00557A8-8DDD-49A2-8B33-3E1B8DD37529}" srcOrd="0" destOrd="0" presId="urn:microsoft.com/office/officeart/2005/8/layout/equation1"/>
    <dgm:cxn modelId="{09C49648-F834-4FA5-92CE-E9192814114C}" type="presOf" srcId="{A9EA98EC-0360-40A2-989B-A51554B25682}" destId="{AE2CD460-4E11-4139-B46E-D2F42CFFDAEC}" srcOrd="0" destOrd="0" presId="urn:microsoft.com/office/officeart/2005/8/layout/equation1"/>
    <dgm:cxn modelId="{A9FAA7BF-E54C-404F-9D87-A31419FD6909}" type="presParOf" srcId="{1BF9A38A-3840-4801-AFA7-60972304F980}" destId="{CF3780A6-6D6B-4087-849E-C4A4A7264DC6}" srcOrd="0" destOrd="0" presId="urn:microsoft.com/office/officeart/2005/8/layout/equation1"/>
    <dgm:cxn modelId="{4882731D-3DD4-452C-AAC2-A1179AAA9952}" type="presParOf" srcId="{1BF9A38A-3840-4801-AFA7-60972304F980}" destId="{4A3ADE10-9427-4D97-89FE-D7A59F8F7B30}" srcOrd="1" destOrd="0" presId="urn:microsoft.com/office/officeart/2005/8/layout/equation1"/>
    <dgm:cxn modelId="{C0917F06-9074-4820-A786-9FB866F3990D}" type="presParOf" srcId="{1BF9A38A-3840-4801-AFA7-60972304F980}" destId="{B5CD1ADC-76CD-4A49-BB69-48CF1D98EAB2}" srcOrd="2" destOrd="0" presId="urn:microsoft.com/office/officeart/2005/8/layout/equation1"/>
    <dgm:cxn modelId="{EED7D1F4-B3CC-4103-97E2-027290433356}" type="presParOf" srcId="{1BF9A38A-3840-4801-AFA7-60972304F980}" destId="{97BA058A-CD6B-49FC-B34D-76ADD4360AA5}" srcOrd="3" destOrd="0" presId="urn:microsoft.com/office/officeart/2005/8/layout/equation1"/>
    <dgm:cxn modelId="{B5EF1770-5424-45E3-BF4A-65FC839552CA}" type="presParOf" srcId="{1BF9A38A-3840-4801-AFA7-60972304F980}" destId="{BD728721-336E-4C6B-B9D7-14099BFA60CD}" srcOrd="4" destOrd="0" presId="urn:microsoft.com/office/officeart/2005/8/layout/equation1"/>
    <dgm:cxn modelId="{74E5F369-D529-4386-9FF0-5E7D3EAFEB95}" type="presParOf" srcId="{1BF9A38A-3840-4801-AFA7-60972304F980}" destId="{547CA42A-A0CF-47B0-B950-38467F85650E}" srcOrd="5" destOrd="0" presId="urn:microsoft.com/office/officeart/2005/8/layout/equation1"/>
    <dgm:cxn modelId="{AB686D3A-0B21-4E45-BB6E-365AFD19FB78}" type="presParOf" srcId="{1BF9A38A-3840-4801-AFA7-60972304F980}" destId="{4AC1F319-E594-4FA3-A9BE-A6A9ADD2B068}" srcOrd="6" destOrd="0" presId="urn:microsoft.com/office/officeart/2005/8/layout/equation1"/>
    <dgm:cxn modelId="{4C5B9525-6A1A-497B-BDF9-29ABCFE2DD9D}" type="presParOf" srcId="{1BF9A38A-3840-4801-AFA7-60972304F980}" destId="{F5C18BD8-0A16-49F6-93E8-A99AFD9377F1}" srcOrd="7" destOrd="0" presId="urn:microsoft.com/office/officeart/2005/8/layout/equation1"/>
    <dgm:cxn modelId="{64FA5226-74F7-4826-AA01-B394649CB651}" type="presParOf" srcId="{1BF9A38A-3840-4801-AFA7-60972304F980}" destId="{B63E470B-00E0-4AAC-AE0F-E183154544C7}" srcOrd="8" destOrd="0" presId="urn:microsoft.com/office/officeart/2005/8/layout/equation1"/>
    <dgm:cxn modelId="{5762DA97-D123-418B-B27A-E5C84044A094}" type="presParOf" srcId="{1BF9A38A-3840-4801-AFA7-60972304F980}" destId="{2121FDB7-1E5F-448E-8A68-311B0081BA49}" srcOrd="9" destOrd="0" presId="urn:microsoft.com/office/officeart/2005/8/layout/equation1"/>
    <dgm:cxn modelId="{35F16033-013B-4238-8FA6-A0A4C3606BFE}" type="presParOf" srcId="{1BF9A38A-3840-4801-AFA7-60972304F980}" destId="{FA92AFA4-FAE9-442E-A871-760A127FC8AD}" srcOrd="10" destOrd="0" presId="urn:microsoft.com/office/officeart/2005/8/layout/equation1"/>
    <dgm:cxn modelId="{9877F512-DBD6-4CF9-8361-3860E02DDD47}" type="presParOf" srcId="{1BF9A38A-3840-4801-AFA7-60972304F980}" destId="{281B5C19-0406-4CEB-8716-44862FFF554D}" srcOrd="11" destOrd="0" presId="urn:microsoft.com/office/officeart/2005/8/layout/equation1"/>
    <dgm:cxn modelId="{EB0243CC-CE2B-4875-B1B8-0112AA3C84DD}" type="presParOf" srcId="{1BF9A38A-3840-4801-AFA7-60972304F980}" destId="{29BE9B73-4CE9-4187-B327-31A6E6D97C8F}" srcOrd="12" destOrd="0" presId="urn:microsoft.com/office/officeart/2005/8/layout/equation1"/>
    <dgm:cxn modelId="{2EB21C43-3F08-4FE1-B556-1DE888C8DA9A}" type="presParOf" srcId="{1BF9A38A-3840-4801-AFA7-60972304F980}" destId="{B59C591E-B6FF-4CFB-89B6-CD4858C0B9EC}" srcOrd="13" destOrd="0" presId="urn:microsoft.com/office/officeart/2005/8/layout/equation1"/>
    <dgm:cxn modelId="{F847BA82-CAAE-48FD-977D-9BF423E85C7A}" type="presParOf" srcId="{1BF9A38A-3840-4801-AFA7-60972304F980}" destId="{AE2CD460-4E11-4139-B46E-D2F42CFFDAEC}" srcOrd="14" destOrd="0" presId="urn:microsoft.com/office/officeart/2005/8/layout/equation1"/>
    <dgm:cxn modelId="{D5F9D195-EAF3-4343-9E25-DFDFF7A73589}" type="presParOf" srcId="{1BF9A38A-3840-4801-AFA7-60972304F980}" destId="{85B34E2C-C2FB-41B3-9B10-424E913C4623}" srcOrd="15" destOrd="0" presId="urn:microsoft.com/office/officeart/2005/8/layout/equation1"/>
    <dgm:cxn modelId="{6D416E1B-7001-4E0F-8E43-35093224CC60}" type="presParOf" srcId="{1BF9A38A-3840-4801-AFA7-60972304F980}" destId="{E00557A8-8DDD-49A2-8B33-3E1B8DD37529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E039C5-D187-4922-A2CB-951B9EFDD09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1AE9D8B-3511-456E-88CD-DD2485606F56}">
      <dgm:prSet phldrT="[Texto]"/>
      <dgm:spPr/>
      <dgm:t>
        <a:bodyPr/>
        <a:lstStyle/>
        <a:p>
          <a:r>
            <a:rPr lang="es-CO" dirty="0" smtClean="0"/>
            <a:t>Influir</a:t>
          </a:r>
          <a:endParaRPr lang="es-CO" dirty="0"/>
        </a:p>
      </dgm:t>
    </dgm:pt>
    <dgm:pt modelId="{AB386F52-1350-4DAA-A5B2-176A43DA77AC}" type="parTrans" cxnId="{CBF47852-DA5D-4726-A61A-5213A30F8CD4}">
      <dgm:prSet/>
      <dgm:spPr/>
      <dgm:t>
        <a:bodyPr/>
        <a:lstStyle/>
        <a:p>
          <a:endParaRPr lang="es-CO"/>
        </a:p>
      </dgm:t>
    </dgm:pt>
    <dgm:pt modelId="{ED451854-C98E-4B83-8DA3-461FA134870A}" type="sibTrans" cxnId="{CBF47852-DA5D-4726-A61A-5213A30F8CD4}">
      <dgm:prSet/>
      <dgm:spPr/>
      <dgm:t>
        <a:bodyPr/>
        <a:lstStyle/>
        <a:p>
          <a:endParaRPr lang="es-CO"/>
        </a:p>
      </dgm:t>
    </dgm:pt>
    <dgm:pt modelId="{34FC8584-D8CF-4B66-9A13-1CF88FA48827}">
      <dgm:prSet phldrT="[Texto]"/>
      <dgm:spPr/>
      <dgm:t>
        <a:bodyPr/>
        <a:lstStyle/>
        <a:p>
          <a:r>
            <a:rPr lang="es-CO" dirty="0" smtClean="0"/>
            <a:t>EN LA MENTE</a:t>
          </a:r>
          <a:endParaRPr lang="es-CO" dirty="0"/>
        </a:p>
      </dgm:t>
    </dgm:pt>
    <dgm:pt modelId="{F247A49F-6E1F-48F7-8119-5740AFA1F3B7}" type="parTrans" cxnId="{F1A94366-17F7-4E0F-8670-9AF6E18105C3}">
      <dgm:prSet/>
      <dgm:spPr/>
      <dgm:t>
        <a:bodyPr/>
        <a:lstStyle/>
        <a:p>
          <a:endParaRPr lang="es-CO"/>
        </a:p>
      </dgm:t>
    </dgm:pt>
    <dgm:pt modelId="{3E5BE6F0-2838-43F7-A0C6-2503E3DE3760}" type="sibTrans" cxnId="{F1A94366-17F7-4E0F-8670-9AF6E18105C3}">
      <dgm:prSet/>
      <dgm:spPr/>
      <dgm:t>
        <a:bodyPr/>
        <a:lstStyle/>
        <a:p>
          <a:endParaRPr lang="es-CO"/>
        </a:p>
      </dgm:t>
    </dgm:pt>
    <dgm:pt modelId="{BD3BDB17-13D7-4B83-A9E8-5580CB78424B}">
      <dgm:prSet phldrT="[Texto]"/>
      <dgm:spPr/>
      <dgm:t>
        <a:bodyPr/>
        <a:lstStyle/>
        <a:p>
          <a:r>
            <a:rPr lang="es-CO" dirty="0" smtClean="0"/>
            <a:t>Hábitos de Consumo</a:t>
          </a:r>
          <a:endParaRPr lang="es-CO" dirty="0"/>
        </a:p>
      </dgm:t>
    </dgm:pt>
    <dgm:pt modelId="{960692A4-ADCA-4467-83D8-CF4C4EFE1D99}" type="parTrans" cxnId="{A2DC0C54-263A-4580-842E-91F44F189328}">
      <dgm:prSet/>
      <dgm:spPr/>
      <dgm:t>
        <a:bodyPr/>
        <a:lstStyle/>
        <a:p>
          <a:endParaRPr lang="es-CO"/>
        </a:p>
      </dgm:t>
    </dgm:pt>
    <dgm:pt modelId="{92B59706-3EAA-432A-8DC3-398528B14782}" type="sibTrans" cxnId="{A2DC0C54-263A-4580-842E-91F44F189328}">
      <dgm:prSet/>
      <dgm:spPr/>
      <dgm:t>
        <a:bodyPr/>
        <a:lstStyle/>
        <a:p>
          <a:endParaRPr lang="es-CO"/>
        </a:p>
      </dgm:t>
    </dgm:pt>
    <dgm:pt modelId="{4DD16729-1CE5-482D-BCA1-81B8B2A70130}">
      <dgm:prSet phldrT="[Texto]"/>
      <dgm:spPr/>
      <dgm:t>
        <a:bodyPr/>
        <a:lstStyle/>
        <a:p>
          <a:r>
            <a:rPr lang="es-CO" dirty="0" smtClean="0"/>
            <a:t>construir</a:t>
          </a:r>
          <a:endParaRPr lang="es-CO" dirty="0"/>
        </a:p>
      </dgm:t>
    </dgm:pt>
    <dgm:pt modelId="{2354B8CB-BBE0-400D-9AA2-3DDABC17E077}" type="parTrans" cxnId="{6DCC5230-D8FD-4FDD-B001-DF552C37FAA7}">
      <dgm:prSet/>
      <dgm:spPr/>
      <dgm:t>
        <a:bodyPr/>
        <a:lstStyle/>
        <a:p>
          <a:endParaRPr lang="es-CO"/>
        </a:p>
      </dgm:t>
    </dgm:pt>
    <dgm:pt modelId="{AE37CD32-DBA3-4725-8F09-42AF43AB6BCF}" type="sibTrans" cxnId="{6DCC5230-D8FD-4FDD-B001-DF552C37FAA7}">
      <dgm:prSet/>
      <dgm:spPr/>
      <dgm:t>
        <a:bodyPr/>
        <a:lstStyle/>
        <a:p>
          <a:endParaRPr lang="es-CO"/>
        </a:p>
      </dgm:t>
    </dgm:pt>
    <dgm:pt modelId="{934C402E-5AB3-4E3E-BCD7-111CF22EBFF7}">
      <dgm:prSet phldrT="[Texto]"/>
      <dgm:spPr/>
      <dgm:t>
        <a:bodyPr/>
        <a:lstStyle/>
        <a:p>
          <a:r>
            <a:rPr lang="es-CO" dirty="0" smtClean="0"/>
            <a:t>EN EL CORAZON</a:t>
          </a:r>
          <a:endParaRPr lang="es-CO" dirty="0"/>
        </a:p>
      </dgm:t>
    </dgm:pt>
    <dgm:pt modelId="{16FD9A85-8452-41A6-AEF6-FCDA1065097C}" type="parTrans" cxnId="{0FB73181-7CF7-4353-9501-4B6FBD265F82}">
      <dgm:prSet/>
      <dgm:spPr/>
      <dgm:t>
        <a:bodyPr/>
        <a:lstStyle/>
        <a:p>
          <a:endParaRPr lang="es-CO"/>
        </a:p>
      </dgm:t>
    </dgm:pt>
    <dgm:pt modelId="{F5A9B90F-9175-46E8-B7E0-6A13AFC5F1E8}" type="sibTrans" cxnId="{0FB73181-7CF7-4353-9501-4B6FBD265F82}">
      <dgm:prSet/>
      <dgm:spPr/>
      <dgm:t>
        <a:bodyPr/>
        <a:lstStyle/>
        <a:p>
          <a:endParaRPr lang="es-CO"/>
        </a:p>
      </dgm:t>
    </dgm:pt>
    <dgm:pt modelId="{4D90152F-AF6D-4937-B0F8-14B086C3C9B3}">
      <dgm:prSet phldrT="[Texto]"/>
      <dgm:spPr/>
      <dgm:t>
        <a:bodyPr/>
        <a:lstStyle/>
        <a:p>
          <a:r>
            <a:rPr lang="es-CO" dirty="0" smtClean="0"/>
            <a:t>Reputación deseada</a:t>
          </a:r>
          <a:endParaRPr lang="es-CO" dirty="0"/>
        </a:p>
      </dgm:t>
    </dgm:pt>
    <dgm:pt modelId="{A7182CB1-99FE-479D-9167-FDD2078AC012}" type="parTrans" cxnId="{04F99620-E6A0-45A6-9571-C573D9EAAA05}">
      <dgm:prSet/>
      <dgm:spPr/>
      <dgm:t>
        <a:bodyPr/>
        <a:lstStyle/>
        <a:p>
          <a:endParaRPr lang="es-CO"/>
        </a:p>
      </dgm:t>
    </dgm:pt>
    <dgm:pt modelId="{25412736-C10F-4AEA-9DAF-028C6167F2A0}" type="sibTrans" cxnId="{04F99620-E6A0-45A6-9571-C573D9EAAA05}">
      <dgm:prSet/>
      <dgm:spPr/>
      <dgm:t>
        <a:bodyPr/>
        <a:lstStyle/>
        <a:p>
          <a:endParaRPr lang="es-CO"/>
        </a:p>
      </dgm:t>
    </dgm:pt>
    <dgm:pt modelId="{991414F3-292C-401A-A839-B82D4E1BA321}">
      <dgm:prSet phldrT="[Texto]"/>
      <dgm:spPr/>
      <dgm:t>
        <a:bodyPr/>
        <a:lstStyle/>
        <a:p>
          <a:r>
            <a:rPr lang="es-CO" dirty="0" smtClean="0"/>
            <a:t>Mantener</a:t>
          </a:r>
          <a:endParaRPr lang="es-CO" dirty="0"/>
        </a:p>
      </dgm:t>
    </dgm:pt>
    <dgm:pt modelId="{184636C5-BD43-4271-A19F-0EB15508BB6D}" type="parTrans" cxnId="{957EAE20-9BC0-408E-8B7C-900C77092550}">
      <dgm:prSet/>
      <dgm:spPr/>
      <dgm:t>
        <a:bodyPr/>
        <a:lstStyle/>
        <a:p>
          <a:endParaRPr lang="es-CO"/>
        </a:p>
      </dgm:t>
    </dgm:pt>
    <dgm:pt modelId="{81E1A066-6C7F-4AF7-9BEF-85EE7D099E0F}" type="sibTrans" cxnId="{957EAE20-9BC0-408E-8B7C-900C77092550}">
      <dgm:prSet/>
      <dgm:spPr/>
      <dgm:t>
        <a:bodyPr/>
        <a:lstStyle/>
        <a:p>
          <a:endParaRPr lang="es-CO"/>
        </a:p>
      </dgm:t>
    </dgm:pt>
    <dgm:pt modelId="{6138EFC9-7C66-4A6D-8A30-6AA4AC00B0AB}">
      <dgm:prSet phldrT="[Texto]"/>
      <dgm:spPr/>
      <dgm:t>
        <a:bodyPr/>
        <a:lstStyle/>
        <a:p>
          <a:r>
            <a:rPr lang="es-CO" dirty="0" smtClean="0"/>
            <a:t>EN LAS MANOS</a:t>
          </a:r>
          <a:endParaRPr lang="es-CO" dirty="0"/>
        </a:p>
      </dgm:t>
    </dgm:pt>
    <dgm:pt modelId="{FBCE5538-9E5F-4A87-939E-DF2F29FB8EEE}" type="parTrans" cxnId="{D16D3E5E-B7E7-4840-84BA-607D67EE6C55}">
      <dgm:prSet/>
      <dgm:spPr/>
      <dgm:t>
        <a:bodyPr/>
        <a:lstStyle/>
        <a:p>
          <a:endParaRPr lang="es-CO"/>
        </a:p>
      </dgm:t>
    </dgm:pt>
    <dgm:pt modelId="{7369B213-7A72-4D0B-AB85-9C13E090230B}" type="sibTrans" cxnId="{D16D3E5E-B7E7-4840-84BA-607D67EE6C55}">
      <dgm:prSet/>
      <dgm:spPr/>
      <dgm:t>
        <a:bodyPr/>
        <a:lstStyle/>
        <a:p>
          <a:endParaRPr lang="es-CO"/>
        </a:p>
      </dgm:t>
    </dgm:pt>
    <dgm:pt modelId="{38980D15-7CC4-41AA-BC19-B55569C23565}">
      <dgm:prSet phldrT="[Texto]"/>
      <dgm:spPr/>
      <dgm:t>
        <a:bodyPr/>
        <a:lstStyle/>
        <a:p>
          <a:r>
            <a:rPr lang="es-CO" dirty="0" smtClean="0"/>
            <a:t>liderazgo</a:t>
          </a:r>
          <a:endParaRPr lang="es-CO" dirty="0"/>
        </a:p>
      </dgm:t>
    </dgm:pt>
    <dgm:pt modelId="{112AE798-06D6-44BC-876F-048E3F5D6301}" type="parTrans" cxnId="{2C1C0E61-C816-49EC-B637-207D6CD69639}">
      <dgm:prSet/>
      <dgm:spPr/>
      <dgm:t>
        <a:bodyPr/>
        <a:lstStyle/>
        <a:p>
          <a:endParaRPr lang="es-CO"/>
        </a:p>
      </dgm:t>
    </dgm:pt>
    <dgm:pt modelId="{7ABC6B1B-15FC-4666-A6AD-0F11504B31C0}" type="sibTrans" cxnId="{2C1C0E61-C816-49EC-B637-207D6CD69639}">
      <dgm:prSet/>
      <dgm:spPr/>
      <dgm:t>
        <a:bodyPr/>
        <a:lstStyle/>
        <a:p>
          <a:endParaRPr lang="es-CO"/>
        </a:p>
      </dgm:t>
    </dgm:pt>
    <dgm:pt modelId="{658AC61C-FFA7-4FE8-9E0B-253CAF454DD3}" type="pres">
      <dgm:prSet presAssocID="{11E039C5-D187-4922-A2CB-951B9EFDD09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A388E2C-9744-407D-8A50-20DCD2884352}" type="pres">
      <dgm:prSet presAssocID="{71AE9D8B-3511-456E-88CD-DD2485606F56}" presName="compNode" presStyleCnt="0"/>
      <dgm:spPr/>
    </dgm:pt>
    <dgm:pt modelId="{3A262465-910B-4CE4-9D88-62903DD7C968}" type="pres">
      <dgm:prSet presAssocID="{71AE9D8B-3511-456E-88CD-DD2485606F56}" presName="aNode" presStyleLbl="bgShp" presStyleIdx="0" presStyleCnt="3"/>
      <dgm:spPr/>
      <dgm:t>
        <a:bodyPr/>
        <a:lstStyle/>
        <a:p>
          <a:endParaRPr lang="es-CO"/>
        </a:p>
      </dgm:t>
    </dgm:pt>
    <dgm:pt modelId="{41306379-BB3E-4599-9140-B976615C167D}" type="pres">
      <dgm:prSet presAssocID="{71AE9D8B-3511-456E-88CD-DD2485606F56}" presName="textNode" presStyleLbl="bgShp" presStyleIdx="0" presStyleCnt="3"/>
      <dgm:spPr/>
      <dgm:t>
        <a:bodyPr/>
        <a:lstStyle/>
        <a:p>
          <a:endParaRPr lang="es-CO"/>
        </a:p>
      </dgm:t>
    </dgm:pt>
    <dgm:pt modelId="{2FAFC10F-7B30-4068-B441-505670985E57}" type="pres">
      <dgm:prSet presAssocID="{71AE9D8B-3511-456E-88CD-DD2485606F56}" presName="compChildNode" presStyleCnt="0"/>
      <dgm:spPr/>
    </dgm:pt>
    <dgm:pt modelId="{65DAC86F-28CD-41B1-AD81-1220CAD757F5}" type="pres">
      <dgm:prSet presAssocID="{71AE9D8B-3511-456E-88CD-DD2485606F56}" presName="theInnerList" presStyleCnt="0"/>
      <dgm:spPr/>
    </dgm:pt>
    <dgm:pt modelId="{DB1A179B-F462-4973-B0D0-CF512633B89E}" type="pres">
      <dgm:prSet presAssocID="{34FC8584-D8CF-4B66-9A13-1CF88FA4882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AE96132-DD6F-4779-BB62-F0968BF797DF}" type="pres">
      <dgm:prSet presAssocID="{34FC8584-D8CF-4B66-9A13-1CF88FA48827}" presName="aSpace2" presStyleCnt="0"/>
      <dgm:spPr/>
    </dgm:pt>
    <dgm:pt modelId="{E02B7F34-7FC8-48F3-9575-E00A8C0A2E50}" type="pres">
      <dgm:prSet presAssocID="{BD3BDB17-13D7-4B83-A9E8-5580CB78424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E7DE1DE-CBB2-456D-830D-2F57D00A72FE}" type="pres">
      <dgm:prSet presAssocID="{71AE9D8B-3511-456E-88CD-DD2485606F56}" presName="aSpace" presStyleCnt="0"/>
      <dgm:spPr/>
    </dgm:pt>
    <dgm:pt modelId="{E6210393-0747-42C8-8A92-4D34DAFCA0B4}" type="pres">
      <dgm:prSet presAssocID="{4DD16729-1CE5-482D-BCA1-81B8B2A70130}" presName="compNode" presStyleCnt="0"/>
      <dgm:spPr/>
    </dgm:pt>
    <dgm:pt modelId="{96453DB2-2149-4F0C-A337-2DC084AEC96C}" type="pres">
      <dgm:prSet presAssocID="{4DD16729-1CE5-482D-BCA1-81B8B2A70130}" presName="aNode" presStyleLbl="bgShp" presStyleIdx="1" presStyleCnt="3"/>
      <dgm:spPr/>
      <dgm:t>
        <a:bodyPr/>
        <a:lstStyle/>
        <a:p>
          <a:endParaRPr lang="es-CO"/>
        </a:p>
      </dgm:t>
    </dgm:pt>
    <dgm:pt modelId="{E41068B0-8F2E-4CC7-9C03-253814AD1868}" type="pres">
      <dgm:prSet presAssocID="{4DD16729-1CE5-482D-BCA1-81B8B2A70130}" presName="textNode" presStyleLbl="bgShp" presStyleIdx="1" presStyleCnt="3"/>
      <dgm:spPr/>
      <dgm:t>
        <a:bodyPr/>
        <a:lstStyle/>
        <a:p>
          <a:endParaRPr lang="es-CO"/>
        </a:p>
      </dgm:t>
    </dgm:pt>
    <dgm:pt modelId="{1A7ECCF0-4D1E-4ABC-B623-68EC78A78AEE}" type="pres">
      <dgm:prSet presAssocID="{4DD16729-1CE5-482D-BCA1-81B8B2A70130}" presName="compChildNode" presStyleCnt="0"/>
      <dgm:spPr/>
    </dgm:pt>
    <dgm:pt modelId="{DF1A80CF-12B6-4739-A997-E4CC85933609}" type="pres">
      <dgm:prSet presAssocID="{4DD16729-1CE5-482D-BCA1-81B8B2A70130}" presName="theInnerList" presStyleCnt="0"/>
      <dgm:spPr/>
    </dgm:pt>
    <dgm:pt modelId="{239BDF92-67DF-49AC-AEFB-750F4828F4D1}" type="pres">
      <dgm:prSet presAssocID="{934C402E-5AB3-4E3E-BCD7-111CF22EBFF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DE1D496-A17A-4B8D-A45E-C12148B5F9B9}" type="pres">
      <dgm:prSet presAssocID="{934C402E-5AB3-4E3E-BCD7-111CF22EBFF7}" presName="aSpace2" presStyleCnt="0"/>
      <dgm:spPr/>
    </dgm:pt>
    <dgm:pt modelId="{F48F5BB5-5512-4F11-8AD9-CD19251DF324}" type="pres">
      <dgm:prSet presAssocID="{4D90152F-AF6D-4937-B0F8-14B086C3C9B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E7674B0-37B0-4EA0-A683-2CC02DFDFA8B}" type="pres">
      <dgm:prSet presAssocID="{4DD16729-1CE5-482D-BCA1-81B8B2A70130}" presName="aSpace" presStyleCnt="0"/>
      <dgm:spPr/>
    </dgm:pt>
    <dgm:pt modelId="{B811DC09-22BA-4834-BD45-E4B7F6BCC818}" type="pres">
      <dgm:prSet presAssocID="{991414F3-292C-401A-A839-B82D4E1BA321}" presName="compNode" presStyleCnt="0"/>
      <dgm:spPr/>
    </dgm:pt>
    <dgm:pt modelId="{9D4C023A-A3F1-4713-A34E-72D4BB46446D}" type="pres">
      <dgm:prSet presAssocID="{991414F3-292C-401A-A839-B82D4E1BA321}" presName="aNode" presStyleLbl="bgShp" presStyleIdx="2" presStyleCnt="3"/>
      <dgm:spPr/>
      <dgm:t>
        <a:bodyPr/>
        <a:lstStyle/>
        <a:p>
          <a:endParaRPr lang="es-CO"/>
        </a:p>
      </dgm:t>
    </dgm:pt>
    <dgm:pt modelId="{6FF56F11-F81F-4C7C-8F16-19A8B370C7B6}" type="pres">
      <dgm:prSet presAssocID="{991414F3-292C-401A-A839-B82D4E1BA321}" presName="textNode" presStyleLbl="bgShp" presStyleIdx="2" presStyleCnt="3"/>
      <dgm:spPr/>
      <dgm:t>
        <a:bodyPr/>
        <a:lstStyle/>
        <a:p>
          <a:endParaRPr lang="es-CO"/>
        </a:p>
      </dgm:t>
    </dgm:pt>
    <dgm:pt modelId="{7323D3D8-A576-44AA-9000-68DAEF32EDED}" type="pres">
      <dgm:prSet presAssocID="{991414F3-292C-401A-A839-B82D4E1BA321}" presName="compChildNode" presStyleCnt="0"/>
      <dgm:spPr/>
    </dgm:pt>
    <dgm:pt modelId="{C0DCB958-C26C-446A-99F1-C1EB8393EA79}" type="pres">
      <dgm:prSet presAssocID="{991414F3-292C-401A-A839-B82D4E1BA321}" presName="theInnerList" presStyleCnt="0"/>
      <dgm:spPr/>
    </dgm:pt>
    <dgm:pt modelId="{E73FECB4-0DFF-4C92-8768-12A926C0AED9}" type="pres">
      <dgm:prSet presAssocID="{6138EFC9-7C66-4A6D-8A30-6AA4AC00B0AB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BCF193-10D4-4009-92EC-FBDD2C125EE2}" type="pres">
      <dgm:prSet presAssocID="{6138EFC9-7C66-4A6D-8A30-6AA4AC00B0AB}" presName="aSpace2" presStyleCnt="0"/>
      <dgm:spPr/>
    </dgm:pt>
    <dgm:pt modelId="{56DAC9D8-2EE1-449A-B9F4-F43DC6E7BA66}" type="pres">
      <dgm:prSet presAssocID="{38980D15-7CC4-41AA-BC19-B55569C23565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2DC0C54-263A-4580-842E-91F44F189328}" srcId="{71AE9D8B-3511-456E-88CD-DD2485606F56}" destId="{BD3BDB17-13D7-4B83-A9E8-5580CB78424B}" srcOrd="1" destOrd="0" parTransId="{960692A4-ADCA-4467-83D8-CF4C4EFE1D99}" sibTransId="{92B59706-3EAA-432A-8DC3-398528B14782}"/>
    <dgm:cxn modelId="{1A698442-29F7-480E-B48C-C22344DE68BC}" type="presOf" srcId="{4DD16729-1CE5-482D-BCA1-81B8B2A70130}" destId="{96453DB2-2149-4F0C-A337-2DC084AEC96C}" srcOrd="0" destOrd="0" presId="urn:microsoft.com/office/officeart/2005/8/layout/lProcess2"/>
    <dgm:cxn modelId="{957EAE20-9BC0-408E-8B7C-900C77092550}" srcId="{11E039C5-D187-4922-A2CB-951B9EFDD09B}" destId="{991414F3-292C-401A-A839-B82D4E1BA321}" srcOrd="2" destOrd="0" parTransId="{184636C5-BD43-4271-A19F-0EB15508BB6D}" sibTransId="{81E1A066-6C7F-4AF7-9BEF-85EE7D099E0F}"/>
    <dgm:cxn modelId="{F1A94366-17F7-4E0F-8670-9AF6E18105C3}" srcId="{71AE9D8B-3511-456E-88CD-DD2485606F56}" destId="{34FC8584-D8CF-4B66-9A13-1CF88FA48827}" srcOrd="0" destOrd="0" parTransId="{F247A49F-6E1F-48F7-8119-5740AFA1F3B7}" sibTransId="{3E5BE6F0-2838-43F7-A0C6-2503E3DE3760}"/>
    <dgm:cxn modelId="{576AF184-1449-40B8-B8B0-283EB39AB736}" type="presOf" srcId="{6138EFC9-7C66-4A6D-8A30-6AA4AC00B0AB}" destId="{E73FECB4-0DFF-4C92-8768-12A926C0AED9}" srcOrd="0" destOrd="0" presId="urn:microsoft.com/office/officeart/2005/8/layout/lProcess2"/>
    <dgm:cxn modelId="{AD3F726D-FD13-47F2-BE26-2A72AE892474}" type="presOf" srcId="{4DD16729-1CE5-482D-BCA1-81B8B2A70130}" destId="{E41068B0-8F2E-4CC7-9C03-253814AD1868}" srcOrd="1" destOrd="0" presId="urn:microsoft.com/office/officeart/2005/8/layout/lProcess2"/>
    <dgm:cxn modelId="{8B849679-6A33-4E52-8D0B-A4E3CA1DBE25}" type="presOf" srcId="{991414F3-292C-401A-A839-B82D4E1BA321}" destId="{6FF56F11-F81F-4C7C-8F16-19A8B370C7B6}" srcOrd="1" destOrd="0" presId="urn:microsoft.com/office/officeart/2005/8/layout/lProcess2"/>
    <dgm:cxn modelId="{2C1C0E61-C816-49EC-B637-207D6CD69639}" srcId="{991414F3-292C-401A-A839-B82D4E1BA321}" destId="{38980D15-7CC4-41AA-BC19-B55569C23565}" srcOrd="1" destOrd="0" parTransId="{112AE798-06D6-44BC-876F-048E3F5D6301}" sibTransId="{7ABC6B1B-15FC-4666-A6AD-0F11504B31C0}"/>
    <dgm:cxn modelId="{24F0E583-6C66-4248-A01A-75DB374B9370}" type="presOf" srcId="{934C402E-5AB3-4E3E-BCD7-111CF22EBFF7}" destId="{239BDF92-67DF-49AC-AEFB-750F4828F4D1}" srcOrd="0" destOrd="0" presId="urn:microsoft.com/office/officeart/2005/8/layout/lProcess2"/>
    <dgm:cxn modelId="{6DCC5230-D8FD-4FDD-B001-DF552C37FAA7}" srcId="{11E039C5-D187-4922-A2CB-951B9EFDD09B}" destId="{4DD16729-1CE5-482D-BCA1-81B8B2A70130}" srcOrd="1" destOrd="0" parTransId="{2354B8CB-BBE0-400D-9AA2-3DDABC17E077}" sibTransId="{AE37CD32-DBA3-4725-8F09-42AF43AB6BCF}"/>
    <dgm:cxn modelId="{C5D12662-28BE-481D-B0E8-70E3B8AB7C89}" type="presOf" srcId="{71AE9D8B-3511-456E-88CD-DD2485606F56}" destId="{3A262465-910B-4CE4-9D88-62903DD7C968}" srcOrd="0" destOrd="0" presId="urn:microsoft.com/office/officeart/2005/8/layout/lProcess2"/>
    <dgm:cxn modelId="{0FB73181-7CF7-4353-9501-4B6FBD265F82}" srcId="{4DD16729-1CE5-482D-BCA1-81B8B2A70130}" destId="{934C402E-5AB3-4E3E-BCD7-111CF22EBFF7}" srcOrd="0" destOrd="0" parTransId="{16FD9A85-8452-41A6-AEF6-FCDA1065097C}" sibTransId="{F5A9B90F-9175-46E8-B7E0-6A13AFC5F1E8}"/>
    <dgm:cxn modelId="{A9663AEE-180D-4882-BCC2-132E0A99AA0D}" type="presOf" srcId="{71AE9D8B-3511-456E-88CD-DD2485606F56}" destId="{41306379-BB3E-4599-9140-B976615C167D}" srcOrd="1" destOrd="0" presId="urn:microsoft.com/office/officeart/2005/8/layout/lProcess2"/>
    <dgm:cxn modelId="{3225F875-FE08-4007-87FE-53F3F6DC5430}" type="presOf" srcId="{BD3BDB17-13D7-4B83-A9E8-5580CB78424B}" destId="{E02B7F34-7FC8-48F3-9575-E00A8C0A2E50}" srcOrd="0" destOrd="0" presId="urn:microsoft.com/office/officeart/2005/8/layout/lProcess2"/>
    <dgm:cxn modelId="{D16D3E5E-B7E7-4840-84BA-607D67EE6C55}" srcId="{991414F3-292C-401A-A839-B82D4E1BA321}" destId="{6138EFC9-7C66-4A6D-8A30-6AA4AC00B0AB}" srcOrd="0" destOrd="0" parTransId="{FBCE5538-9E5F-4A87-939E-DF2F29FB8EEE}" sibTransId="{7369B213-7A72-4D0B-AB85-9C13E090230B}"/>
    <dgm:cxn modelId="{D29C8FE8-4AF0-4C27-8D30-BC7A5128D6C6}" type="presOf" srcId="{34FC8584-D8CF-4B66-9A13-1CF88FA48827}" destId="{DB1A179B-F462-4973-B0D0-CF512633B89E}" srcOrd="0" destOrd="0" presId="urn:microsoft.com/office/officeart/2005/8/layout/lProcess2"/>
    <dgm:cxn modelId="{277EBC5D-C25D-41E8-A7CD-A2544B744C18}" type="presOf" srcId="{38980D15-7CC4-41AA-BC19-B55569C23565}" destId="{56DAC9D8-2EE1-449A-B9F4-F43DC6E7BA66}" srcOrd="0" destOrd="0" presId="urn:microsoft.com/office/officeart/2005/8/layout/lProcess2"/>
    <dgm:cxn modelId="{CBF47852-DA5D-4726-A61A-5213A30F8CD4}" srcId="{11E039C5-D187-4922-A2CB-951B9EFDD09B}" destId="{71AE9D8B-3511-456E-88CD-DD2485606F56}" srcOrd="0" destOrd="0" parTransId="{AB386F52-1350-4DAA-A5B2-176A43DA77AC}" sibTransId="{ED451854-C98E-4B83-8DA3-461FA134870A}"/>
    <dgm:cxn modelId="{1790984F-FAB3-49F0-86EF-EA4612ADE3BB}" type="presOf" srcId="{991414F3-292C-401A-A839-B82D4E1BA321}" destId="{9D4C023A-A3F1-4713-A34E-72D4BB46446D}" srcOrd="0" destOrd="0" presId="urn:microsoft.com/office/officeart/2005/8/layout/lProcess2"/>
    <dgm:cxn modelId="{48C5061A-2645-4470-9D22-0C6DA25D8223}" type="presOf" srcId="{11E039C5-D187-4922-A2CB-951B9EFDD09B}" destId="{658AC61C-FFA7-4FE8-9E0B-253CAF454DD3}" srcOrd="0" destOrd="0" presId="urn:microsoft.com/office/officeart/2005/8/layout/lProcess2"/>
    <dgm:cxn modelId="{04F99620-E6A0-45A6-9571-C573D9EAAA05}" srcId="{4DD16729-1CE5-482D-BCA1-81B8B2A70130}" destId="{4D90152F-AF6D-4937-B0F8-14B086C3C9B3}" srcOrd="1" destOrd="0" parTransId="{A7182CB1-99FE-479D-9167-FDD2078AC012}" sibTransId="{25412736-C10F-4AEA-9DAF-028C6167F2A0}"/>
    <dgm:cxn modelId="{89114114-693B-4072-B855-93AEE73E147D}" type="presOf" srcId="{4D90152F-AF6D-4937-B0F8-14B086C3C9B3}" destId="{F48F5BB5-5512-4F11-8AD9-CD19251DF324}" srcOrd="0" destOrd="0" presId="urn:microsoft.com/office/officeart/2005/8/layout/lProcess2"/>
    <dgm:cxn modelId="{8D5C13F3-08A2-40C2-ACFF-B9A11642B377}" type="presParOf" srcId="{658AC61C-FFA7-4FE8-9E0B-253CAF454DD3}" destId="{6A388E2C-9744-407D-8A50-20DCD2884352}" srcOrd="0" destOrd="0" presId="urn:microsoft.com/office/officeart/2005/8/layout/lProcess2"/>
    <dgm:cxn modelId="{FD97D16E-4035-45E9-9E08-08603149A6DF}" type="presParOf" srcId="{6A388E2C-9744-407D-8A50-20DCD2884352}" destId="{3A262465-910B-4CE4-9D88-62903DD7C968}" srcOrd="0" destOrd="0" presId="urn:microsoft.com/office/officeart/2005/8/layout/lProcess2"/>
    <dgm:cxn modelId="{2DB6B1DE-01B9-41B3-9C21-479AC29ACFAB}" type="presParOf" srcId="{6A388E2C-9744-407D-8A50-20DCD2884352}" destId="{41306379-BB3E-4599-9140-B976615C167D}" srcOrd="1" destOrd="0" presId="urn:microsoft.com/office/officeart/2005/8/layout/lProcess2"/>
    <dgm:cxn modelId="{14D60873-343D-41C5-9EF2-EB5595B8A5E0}" type="presParOf" srcId="{6A388E2C-9744-407D-8A50-20DCD2884352}" destId="{2FAFC10F-7B30-4068-B441-505670985E57}" srcOrd="2" destOrd="0" presId="urn:microsoft.com/office/officeart/2005/8/layout/lProcess2"/>
    <dgm:cxn modelId="{CE52AB1F-6700-45AE-A13B-A9E65DC58C5B}" type="presParOf" srcId="{2FAFC10F-7B30-4068-B441-505670985E57}" destId="{65DAC86F-28CD-41B1-AD81-1220CAD757F5}" srcOrd="0" destOrd="0" presId="urn:microsoft.com/office/officeart/2005/8/layout/lProcess2"/>
    <dgm:cxn modelId="{2F10CBE0-6D69-47FD-8971-A11BC7777A1C}" type="presParOf" srcId="{65DAC86F-28CD-41B1-AD81-1220CAD757F5}" destId="{DB1A179B-F462-4973-B0D0-CF512633B89E}" srcOrd="0" destOrd="0" presId="urn:microsoft.com/office/officeart/2005/8/layout/lProcess2"/>
    <dgm:cxn modelId="{3632F5C7-DB26-4A5B-9DBF-4E943A626EE2}" type="presParOf" srcId="{65DAC86F-28CD-41B1-AD81-1220CAD757F5}" destId="{EAE96132-DD6F-4779-BB62-F0968BF797DF}" srcOrd="1" destOrd="0" presId="urn:microsoft.com/office/officeart/2005/8/layout/lProcess2"/>
    <dgm:cxn modelId="{9201A8EF-EB8E-4DD4-8EDB-DEDC2BD3CF69}" type="presParOf" srcId="{65DAC86F-28CD-41B1-AD81-1220CAD757F5}" destId="{E02B7F34-7FC8-48F3-9575-E00A8C0A2E50}" srcOrd="2" destOrd="0" presId="urn:microsoft.com/office/officeart/2005/8/layout/lProcess2"/>
    <dgm:cxn modelId="{1F3D91FA-3636-40EC-AD3B-B1C32E6F0E9F}" type="presParOf" srcId="{658AC61C-FFA7-4FE8-9E0B-253CAF454DD3}" destId="{DE7DE1DE-CBB2-456D-830D-2F57D00A72FE}" srcOrd="1" destOrd="0" presId="urn:microsoft.com/office/officeart/2005/8/layout/lProcess2"/>
    <dgm:cxn modelId="{851F4D88-988C-40BF-ACF3-3DC38543D4AF}" type="presParOf" srcId="{658AC61C-FFA7-4FE8-9E0B-253CAF454DD3}" destId="{E6210393-0747-42C8-8A92-4D34DAFCA0B4}" srcOrd="2" destOrd="0" presId="urn:microsoft.com/office/officeart/2005/8/layout/lProcess2"/>
    <dgm:cxn modelId="{7E80E1CD-BED3-4E74-9108-46A68D8C308D}" type="presParOf" srcId="{E6210393-0747-42C8-8A92-4D34DAFCA0B4}" destId="{96453DB2-2149-4F0C-A337-2DC084AEC96C}" srcOrd="0" destOrd="0" presId="urn:microsoft.com/office/officeart/2005/8/layout/lProcess2"/>
    <dgm:cxn modelId="{E0055D69-2944-4FB5-A037-4B5FC3435D8D}" type="presParOf" srcId="{E6210393-0747-42C8-8A92-4D34DAFCA0B4}" destId="{E41068B0-8F2E-4CC7-9C03-253814AD1868}" srcOrd="1" destOrd="0" presId="urn:microsoft.com/office/officeart/2005/8/layout/lProcess2"/>
    <dgm:cxn modelId="{BA83A809-EB12-4B63-962B-D5B970164CD9}" type="presParOf" srcId="{E6210393-0747-42C8-8A92-4D34DAFCA0B4}" destId="{1A7ECCF0-4D1E-4ABC-B623-68EC78A78AEE}" srcOrd="2" destOrd="0" presId="urn:microsoft.com/office/officeart/2005/8/layout/lProcess2"/>
    <dgm:cxn modelId="{7F74780C-B2C4-4D92-9C64-98C0422E490A}" type="presParOf" srcId="{1A7ECCF0-4D1E-4ABC-B623-68EC78A78AEE}" destId="{DF1A80CF-12B6-4739-A997-E4CC85933609}" srcOrd="0" destOrd="0" presId="urn:microsoft.com/office/officeart/2005/8/layout/lProcess2"/>
    <dgm:cxn modelId="{B2C2070B-43D0-4D5A-AB42-5C27F844AA73}" type="presParOf" srcId="{DF1A80CF-12B6-4739-A997-E4CC85933609}" destId="{239BDF92-67DF-49AC-AEFB-750F4828F4D1}" srcOrd="0" destOrd="0" presId="urn:microsoft.com/office/officeart/2005/8/layout/lProcess2"/>
    <dgm:cxn modelId="{C2D2094A-A0C9-4645-8528-7B90057635E9}" type="presParOf" srcId="{DF1A80CF-12B6-4739-A997-E4CC85933609}" destId="{8DE1D496-A17A-4B8D-A45E-C12148B5F9B9}" srcOrd="1" destOrd="0" presId="urn:microsoft.com/office/officeart/2005/8/layout/lProcess2"/>
    <dgm:cxn modelId="{9070189C-D2A9-4D0A-8550-69E298187C89}" type="presParOf" srcId="{DF1A80CF-12B6-4739-A997-E4CC85933609}" destId="{F48F5BB5-5512-4F11-8AD9-CD19251DF324}" srcOrd="2" destOrd="0" presId="urn:microsoft.com/office/officeart/2005/8/layout/lProcess2"/>
    <dgm:cxn modelId="{FF6D817B-D1C6-4370-8F5A-F39888910F36}" type="presParOf" srcId="{658AC61C-FFA7-4FE8-9E0B-253CAF454DD3}" destId="{8E7674B0-37B0-4EA0-A683-2CC02DFDFA8B}" srcOrd="3" destOrd="0" presId="urn:microsoft.com/office/officeart/2005/8/layout/lProcess2"/>
    <dgm:cxn modelId="{615F7FEA-0718-4894-A731-73D5688B215D}" type="presParOf" srcId="{658AC61C-FFA7-4FE8-9E0B-253CAF454DD3}" destId="{B811DC09-22BA-4834-BD45-E4B7F6BCC818}" srcOrd="4" destOrd="0" presId="urn:microsoft.com/office/officeart/2005/8/layout/lProcess2"/>
    <dgm:cxn modelId="{4DD7A422-42A3-4D3A-ADBE-BA183254AD62}" type="presParOf" srcId="{B811DC09-22BA-4834-BD45-E4B7F6BCC818}" destId="{9D4C023A-A3F1-4713-A34E-72D4BB46446D}" srcOrd="0" destOrd="0" presId="urn:microsoft.com/office/officeart/2005/8/layout/lProcess2"/>
    <dgm:cxn modelId="{43D214CC-A3DA-4EE0-8B89-938786A454F4}" type="presParOf" srcId="{B811DC09-22BA-4834-BD45-E4B7F6BCC818}" destId="{6FF56F11-F81F-4C7C-8F16-19A8B370C7B6}" srcOrd="1" destOrd="0" presId="urn:microsoft.com/office/officeart/2005/8/layout/lProcess2"/>
    <dgm:cxn modelId="{A6D8E810-56B1-43DF-93CF-69677A39EDB6}" type="presParOf" srcId="{B811DC09-22BA-4834-BD45-E4B7F6BCC818}" destId="{7323D3D8-A576-44AA-9000-68DAEF32EDED}" srcOrd="2" destOrd="0" presId="urn:microsoft.com/office/officeart/2005/8/layout/lProcess2"/>
    <dgm:cxn modelId="{81B6FACB-2A22-4BB9-8E6D-8F4AA6F7DBE3}" type="presParOf" srcId="{7323D3D8-A576-44AA-9000-68DAEF32EDED}" destId="{C0DCB958-C26C-446A-99F1-C1EB8393EA79}" srcOrd="0" destOrd="0" presId="urn:microsoft.com/office/officeart/2005/8/layout/lProcess2"/>
    <dgm:cxn modelId="{3842F5F6-8353-4AED-BBBC-8B2B4DF08C8F}" type="presParOf" srcId="{C0DCB958-C26C-446A-99F1-C1EB8393EA79}" destId="{E73FECB4-0DFF-4C92-8768-12A926C0AED9}" srcOrd="0" destOrd="0" presId="urn:microsoft.com/office/officeart/2005/8/layout/lProcess2"/>
    <dgm:cxn modelId="{07E25327-421B-435D-9E2A-B982292A0EE6}" type="presParOf" srcId="{C0DCB958-C26C-446A-99F1-C1EB8393EA79}" destId="{B6BCF193-10D4-4009-92EC-FBDD2C125EE2}" srcOrd="1" destOrd="0" presId="urn:microsoft.com/office/officeart/2005/8/layout/lProcess2"/>
    <dgm:cxn modelId="{BF8D4C04-6142-4442-9B1E-44ED6401E55C}" type="presParOf" srcId="{C0DCB958-C26C-446A-99F1-C1EB8393EA79}" destId="{56DAC9D8-2EE1-449A-B9F4-F43DC6E7BA66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7EBDC8-5C20-443B-986B-320B0CF6CD86}" type="doc">
      <dgm:prSet loTypeId="urn:microsoft.com/office/officeart/2005/8/layout/radial2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819ECAB-6B37-4CBE-BE37-B3DDE2D4FDB8}">
      <dgm:prSet phldrT="[Texto]"/>
      <dgm:spPr/>
      <dgm:t>
        <a:bodyPr/>
        <a:lstStyle/>
        <a:p>
          <a:r>
            <a:rPr lang="es-CO" dirty="0" smtClean="0"/>
            <a:t>Internas</a:t>
          </a:r>
          <a:endParaRPr lang="es-CO" dirty="0"/>
        </a:p>
      </dgm:t>
    </dgm:pt>
    <dgm:pt modelId="{DD6F527C-A205-4615-8311-FE51D0B21D65}" type="parTrans" cxnId="{3A37266A-552D-4331-8EF3-8789A383629F}">
      <dgm:prSet/>
      <dgm:spPr/>
      <dgm:t>
        <a:bodyPr/>
        <a:lstStyle/>
        <a:p>
          <a:endParaRPr lang="es-CO" dirty="0"/>
        </a:p>
      </dgm:t>
    </dgm:pt>
    <dgm:pt modelId="{9E4FD44C-ACC3-4D4D-9806-DC17077D1199}" type="sibTrans" cxnId="{3A37266A-552D-4331-8EF3-8789A383629F}">
      <dgm:prSet/>
      <dgm:spPr/>
      <dgm:t>
        <a:bodyPr/>
        <a:lstStyle/>
        <a:p>
          <a:endParaRPr lang="es-CO"/>
        </a:p>
      </dgm:t>
    </dgm:pt>
    <dgm:pt modelId="{1176E0C4-0879-4D76-B708-72712F946079}">
      <dgm:prSet phldrT="[Texto]" custT="1"/>
      <dgm:spPr/>
      <dgm:t>
        <a:bodyPr/>
        <a:lstStyle/>
        <a:p>
          <a:r>
            <a:rPr lang="es-CO" sz="2000" dirty="0" smtClean="0"/>
            <a:t>Empleados</a:t>
          </a:r>
          <a:endParaRPr lang="es-CO" sz="2000" dirty="0"/>
        </a:p>
      </dgm:t>
    </dgm:pt>
    <dgm:pt modelId="{2AD04663-953A-4E2A-BA6A-F8868ACEB5B2}" type="parTrans" cxnId="{B78A8D90-384F-4BB2-81D8-A283F5D7F5A1}">
      <dgm:prSet/>
      <dgm:spPr/>
      <dgm:t>
        <a:bodyPr/>
        <a:lstStyle/>
        <a:p>
          <a:endParaRPr lang="es-CO"/>
        </a:p>
      </dgm:t>
    </dgm:pt>
    <dgm:pt modelId="{7EF9D020-0CA7-4CF6-82E7-931D28450B37}" type="sibTrans" cxnId="{B78A8D90-384F-4BB2-81D8-A283F5D7F5A1}">
      <dgm:prSet/>
      <dgm:spPr/>
      <dgm:t>
        <a:bodyPr/>
        <a:lstStyle/>
        <a:p>
          <a:endParaRPr lang="es-CO"/>
        </a:p>
      </dgm:t>
    </dgm:pt>
    <dgm:pt modelId="{1BFE37B0-5D1D-4D21-8DF0-FB1C8C739533}">
      <dgm:prSet phldrT="[Texto]" custT="1"/>
      <dgm:spPr/>
      <dgm:t>
        <a:bodyPr/>
        <a:lstStyle/>
        <a:p>
          <a:r>
            <a:rPr lang="es-CO" sz="2000" dirty="0" smtClean="0"/>
            <a:t>Accionistas </a:t>
          </a:r>
          <a:endParaRPr lang="es-CO" sz="2000" dirty="0"/>
        </a:p>
      </dgm:t>
    </dgm:pt>
    <dgm:pt modelId="{CA60B13A-7008-4DFD-8E30-A4708030B561}" type="parTrans" cxnId="{5C1D4DDD-7056-41CE-85EB-4BD99C7587E7}">
      <dgm:prSet/>
      <dgm:spPr/>
      <dgm:t>
        <a:bodyPr/>
        <a:lstStyle/>
        <a:p>
          <a:endParaRPr lang="es-CO"/>
        </a:p>
      </dgm:t>
    </dgm:pt>
    <dgm:pt modelId="{EB90F2E4-080A-4888-A952-CAD895732DDC}" type="sibTrans" cxnId="{5C1D4DDD-7056-41CE-85EB-4BD99C7587E7}">
      <dgm:prSet/>
      <dgm:spPr/>
      <dgm:t>
        <a:bodyPr/>
        <a:lstStyle/>
        <a:p>
          <a:endParaRPr lang="es-CO"/>
        </a:p>
      </dgm:t>
    </dgm:pt>
    <dgm:pt modelId="{CA88D541-EBBB-4C60-9C22-B204808F88F7}">
      <dgm:prSet phldrT="[Texto]"/>
      <dgm:spPr/>
      <dgm:t>
        <a:bodyPr/>
        <a:lstStyle/>
        <a:p>
          <a:r>
            <a:rPr lang="es-CO" dirty="0" smtClean="0"/>
            <a:t>Externas</a:t>
          </a:r>
          <a:endParaRPr lang="es-CO" dirty="0"/>
        </a:p>
      </dgm:t>
    </dgm:pt>
    <dgm:pt modelId="{CE49CA4F-17EA-41FA-8052-64DF4DAD0441}" type="parTrans" cxnId="{10C01E8F-968B-4482-9503-18F74054B41B}">
      <dgm:prSet/>
      <dgm:spPr/>
      <dgm:t>
        <a:bodyPr/>
        <a:lstStyle/>
        <a:p>
          <a:endParaRPr lang="es-CO" dirty="0"/>
        </a:p>
      </dgm:t>
    </dgm:pt>
    <dgm:pt modelId="{18500DDB-65EB-4B20-B6F4-B7513FB3A31F}" type="sibTrans" cxnId="{10C01E8F-968B-4482-9503-18F74054B41B}">
      <dgm:prSet/>
      <dgm:spPr/>
      <dgm:t>
        <a:bodyPr/>
        <a:lstStyle/>
        <a:p>
          <a:endParaRPr lang="es-CO"/>
        </a:p>
      </dgm:t>
    </dgm:pt>
    <dgm:pt modelId="{AB0CBD38-A8DF-47E3-BE00-4319AFC36D23}">
      <dgm:prSet phldrT="[Texto]" custT="1"/>
      <dgm:spPr/>
      <dgm:t>
        <a:bodyPr/>
        <a:lstStyle/>
        <a:p>
          <a:r>
            <a:rPr lang="es-CO" sz="1800" dirty="0" smtClean="0"/>
            <a:t>Medios de Comunicación</a:t>
          </a:r>
          <a:endParaRPr lang="es-CO" sz="1800" dirty="0"/>
        </a:p>
      </dgm:t>
    </dgm:pt>
    <dgm:pt modelId="{48B83F50-73D5-42D6-B3CE-7C30EECD5306}" type="parTrans" cxnId="{6E36144E-C767-4224-A286-32F7E8E56672}">
      <dgm:prSet/>
      <dgm:spPr/>
      <dgm:t>
        <a:bodyPr/>
        <a:lstStyle/>
        <a:p>
          <a:endParaRPr lang="es-CO"/>
        </a:p>
      </dgm:t>
    </dgm:pt>
    <dgm:pt modelId="{7F5A5570-F474-47EC-B466-C4DE9AC0F823}" type="sibTrans" cxnId="{6E36144E-C767-4224-A286-32F7E8E56672}">
      <dgm:prSet/>
      <dgm:spPr/>
      <dgm:t>
        <a:bodyPr/>
        <a:lstStyle/>
        <a:p>
          <a:endParaRPr lang="es-CO"/>
        </a:p>
      </dgm:t>
    </dgm:pt>
    <dgm:pt modelId="{0F1830C0-F6CC-4D97-8389-88123A0B0D11}">
      <dgm:prSet phldrT="[Texto]" custT="1"/>
      <dgm:spPr/>
      <dgm:t>
        <a:bodyPr/>
        <a:lstStyle/>
        <a:p>
          <a:r>
            <a:rPr lang="es-CO" sz="1800" dirty="0" smtClean="0"/>
            <a:t>Clientes</a:t>
          </a:r>
          <a:endParaRPr lang="es-CO" sz="1800" dirty="0"/>
        </a:p>
      </dgm:t>
    </dgm:pt>
    <dgm:pt modelId="{C180D433-5F02-4E55-AD5E-FD39982FC507}" type="parTrans" cxnId="{83885239-D210-49DF-A479-D8EEF3DDC675}">
      <dgm:prSet/>
      <dgm:spPr/>
      <dgm:t>
        <a:bodyPr/>
        <a:lstStyle/>
        <a:p>
          <a:endParaRPr lang="es-CO"/>
        </a:p>
      </dgm:t>
    </dgm:pt>
    <dgm:pt modelId="{7B35479E-B73E-4BDA-8066-0B5669D0D4AE}" type="sibTrans" cxnId="{83885239-D210-49DF-A479-D8EEF3DDC675}">
      <dgm:prSet/>
      <dgm:spPr/>
      <dgm:t>
        <a:bodyPr/>
        <a:lstStyle/>
        <a:p>
          <a:endParaRPr lang="es-CO"/>
        </a:p>
      </dgm:t>
    </dgm:pt>
    <dgm:pt modelId="{E5D56411-B71A-4CBC-8195-1CE93632003D}">
      <dgm:prSet phldrT="[Texto]" custT="1"/>
      <dgm:spPr/>
      <dgm:t>
        <a:bodyPr/>
        <a:lstStyle/>
        <a:p>
          <a:r>
            <a:rPr lang="es-CO" sz="2000" dirty="0" smtClean="0"/>
            <a:t>Distribuidores</a:t>
          </a:r>
          <a:endParaRPr lang="es-CO" sz="2000" dirty="0"/>
        </a:p>
      </dgm:t>
    </dgm:pt>
    <dgm:pt modelId="{B4641190-2DE0-489E-BF2C-C2BC8094DF72}" type="parTrans" cxnId="{5335D68A-C50A-4C44-8B11-C4DA0AC8993B}">
      <dgm:prSet/>
      <dgm:spPr/>
    </dgm:pt>
    <dgm:pt modelId="{2C28E18D-EDAD-4160-AB10-74D7A710D59E}" type="sibTrans" cxnId="{5335D68A-C50A-4C44-8B11-C4DA0AC8993B}">
      <dgm:prSet/>
      <dgm:spPr/>
    </dgm:pt>
    <dgm:pt modelId="{C33B62F7-0209-4CA8-B74D-066374FACF2C}">
      <dgm:prSet phldrT="[Texto]" custT="1"/>
      <dgm:spPr/>
      <dgm:t>
        <a:bodyPr/>
        <a:lstStyle/>
        <a:p>
          <a:r>
            <a:rPr lang="es-CO" sz="1800" dirty="0" smtClean="0"/>
            <a:t>Proveedores</a:t>
          </a:r>
          <a:endParaRPr lang="es-CO" sz="1800" dirty="0"/>
        </a:p>
      </dgm:t>
    </dgm:pt>
    <dgm:pt modelId="{DBE7E7EB-2A22-4AC9-A586-ADEA96B7EBF2}" type="parTrans" cxnId="{268F0A54-D53A-40F7-B5D4-C972FDDA5F75}">
      <dgm:prSet/>
      <dgm:spPr/>
    </dgm:pt>
    <dgm:pt modelId="{E1C34105-2071-4C18-9C40-8180B29E9EF1}" type="sibTrans" cxnId="{268F0A54-D53A-40F7-B5D4-C972FDDA5F75}">
      <dgm:prSet/>
      <dgm:spPr/>
    </dgm:pt>
    <dgm:pt modelId="{631EF57D-B1C8-4BD8-A75E-5956A5FCA946}">
      <dgm:prSet phldrT="[Texto]" custT="1"/>
      <dgm:spPr/>
      <dgm:t>
        <a:bodyPr/>
        <a:lstStyle/>
        <a:p>
          <a:r>
            <a:rPr lang="es-CO" sz="1800" dirty="0" smtClean="0"/>
            <a:t>Grupos Especiales: Gremios, Asociación, etc.</a:t>
          </a:r>
          <a:endParaRPr lang="es-CO" sz="1800" dirty="0"/>
        </a:p>
      </dgm:t>
    </dgm:pt>
    <dgm:pt modelId="{C6634D6B-0D04-42D5-8FF5-B730DF57A9F2}" type="parTrans" cxnId="{09536578-E117-4A78-AF76-C9E1D0D40EF0}">
      <dgm:prSet/>
      <dgm:spPr/>
    </dgm:pt>
    <dgm:pt modelId="{DBBC9EBD-78B4-410B-AC19-29A07D6FFF6D}" type="sibTrans" cxnId="{09536578-E117-4A78-AF76-C9E1D0D40EF0}">
      <dgm:prSet/>
      <dgm:spPr/>
    </dgm:pt>
    <dgm:pt modelId="{AA1876EA-2840-41DC-BED7-556FAA258C0E}" type="pres">
      <dgm:prSet presAssocID="{467EBDC8-5C20-443B-986B-320B0CF6CD8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CE503A3-EFF8-4FAC-A5F9-DC2820A05ECC}" type="pres">
      <dgm:prSet presAssocID="{467EBDC8-5C20-443B-986B-320B0CF6CD86}" presName="cycle" presStyleCnt="0"/>
      <dgm:spPr/>
    </dgm:pt>
    <dgm:pt modelId="{FFA8EC50-4F54-4085-ACBB-7B389A03711E}" type="pres">
      <dgm:prSet presAssocID="{467EBDC8-5C20-443B-986B-320B0CF6CD86}" presName="centerShape" presStyleCnt="0"/>
      <dgm:spPr/>
    </dgm:pt>
    <dgm:pt modelId="{5666A9E4-67E1-421A-BF03-02072A4B4437}" type="pres">
      <dgm:prSet presAssocID="{467EBDC8-5C20-443B-986B-320B0CF6CD86}" presName="connSite" presStyleLbl="node1" presStyleIdx="0" presStyleCnt="3"/>
      <dgm:spPr/>
    </dgm:pt>
    <dgm:pt modelId="{C7DA1D61-DB05-4268-869D-8CCCB4796490}" type="pres">
      <dgm:prSet presAssocID="{467EBDC8-5C20-443B-986B-320B0CF6CD86}" presName="visible" presStyleLbl="node1" presStyleIdx="0" presStyleCnt="3" custScaleX="101927" custScaleY="1317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7916413-29CA-4E7A-9C55-D03AF52497F4}" type="pres">
      <dgm:prSet presAssocID="{DD6F527C-A205-4615-8311-FE51D0B21D65}" presName="Name25" presStyleLbl="parChTrans1D1" presStyleIdx="0" presStyleCnt="2"/>
      <dgm:spPr/>
      <dgm:t>
        <a:bodyPr/>
        <a:lstStyle/>
        <a:p>
          <a:endParaRPr lang="es-CO"/>
        </a:p>
      </dgm:t>
    </dgm:pt>
    <dgm:pt modelId="{9AF191A2-A102-4FF4-9EA1-37F638B7A232}" type="pres">
      <dgm:prSet presAssocID="{E819ECAB-6B37-4CBE-BE37-B3DDE2D4FDB8}" presName="node" presStyleCnt="0"/>
      <dgm:spPr/>
    </dgm:pt>
    <dgm:pt modelId="{4148D31E-C6DB-4D54-874F-859A299EE38B}" type="pres">
      <dgm:prSet presAssocID="{E819ECAB-6B37-4CBE-BE37-B3DDE2D4FDB8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777EEA-C1AD-40AB-BA07-F5EFF67C01C2}" type="pres">
      <dgm:prSet presAssocID="{E819ECAB-6B37-4CBE-BE37-B3DDE2D4FDB8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3DDCFB8-11E7-4148-8F41-8579316FF195}" type="pres">
      <dgm:prSet presAssocID="{CE49CA4F-17EA-41FA-8052-64DF4DAD0441}" presName="Name25" presStyleLbl="parChTrans1D1" presStyleIdx="1" presStyleCnt="2"/>
      <dgm:spPr/>
      <dgm:t>
        <a:bodyPr/>
        <a:lstStyle/>
        <a:p>
          <a:endParaRPr lang="es-CO"/>
        </a:p>
      </dgm:t>
    </dgm:pt>
    <dgm:pt modelId="{F8748AD3-F9AE-45B2-8168-2ECD66585363}" type="pres">
      <dgm:prSet presAssocID="{CA88D541-EBBB-4C60-9C22-B204808F88F7}" presName="node" presStyleCnt="0"/>
      <dgm:spPr/>
    </dgm:pt>
    <dgm:pt modelId="{CD341A37-30C0-42CB-9972-7723D7B8478C}" type="pres">
      <dgm:prSet presAssocID="{CA88D541-EBBB-4C60-9C22-B204808F88F7}" presName="parentNode" presStyleLbl="node1" presStyleIdx="2" presStyleCnt="3" custLinFactNeighborX="999" custLinFactNeighborY="-28762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E01B2C-A27E-4D3B-8860-1D973F9005F5}" type="pres">
      <dgm:prSet presAssocID="{CA88D541-EBBB-4C60-9C22-B204808F88F7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8A5AF22-AD6A-47FC-A20E-DC7201C29A4C}" type="presOf" srcId="{1BFE37B0-5D1D-4D21-8DF0-FB1C8C739533}" destId="{7A777EEA-C1AD-40AB-BA07-F5EFF67C01C2}" srcOrd="0" destOrd="1" presId="urn:microsoft.com/office/officeart/2005/8/layout/radial2"/>
    <dgm:cxn modelId="{1C80EC8B-5587-424C-91C2-7CD76E13D51A}" type="presOf" srcId="{631EF57D-B1C8-4BD8-A75E-5956A5FCA946}" destId="{E8E01B2C-A27E-4D3B-8860-1D973F9005F5}" srcOrd="0" destOrd="3" presId="urn:microsoft.com/office/officeart/2005/8/layout/radial2"/>
    <dgm:cxn modelId="{268F0A54-D53A-40F7-B5D4-C972FDDA5F75}" srcId="{CA88D541-EBBB-4C60-9C22-B204808F88F7}" destId="{C33B62F7-0209-4CA8-B74D-066374FACF2C}" srcOrd="2" destOrd="0" parTransId="{DBE7E7EB-2A22-4AC9-A586-ADEA96B7EBF2}" sibTransId="{E1C34105-2071-4C18-9C40-8180B29E9EF1}"/>
    <dgm:cxn modelId="{5335D68A-C50A-4C44-8B11-C4DA0AC8993B}" srcId="{E819ECAB-6B37-4CBE-BE37-B3DDE2D4FDB8}" destId="{E5D56411-B71A-4CBC-8195-1CE93632003D}" srcOrd="2" destOrd="0" parTransId="{B4641190-2DE0-489E-BF2C-C2BC8094DF72}" sibTransId="{2C28E18D-EDAD-4160-AB10-74D7A710D59E}"/>
    <dgm:cxn modelId="{E9909E91-AC04-40AD-A1AF-50EEE9ED376D}" type="presOf" srcId="{E819ECAB-6B37-4CBE-BE37-B3DDE2D4FDB8}" destId="{4148D31E-C6DB-4D54-874F-859A299EE38B}" srcOrd="0" destOrd="0" presId="urn:microsoft.com/office/officeart/2005/8/layout/radial2"/>
    <dgm:cxn modelId="{83885239-D210-49DF-A479-D8EEF3DDC675}" srcId="{CA88D541-EBBB-4C60-9C22-B204808F88F7}" destId="{0F1830C0-F6CC-4D97-8389-88123A0B0D11}" srcOrd="1" destOrd="0" parTransId="{C180D433-5F02-4E55-AD5E-FD39982FC507}" sibTransId="{7B35479E-B73E-4BDA-8066-0B5669D0D4AE}"/>
    <dgm:cxn modelId="{61E3D3D9-4E5D-4304-B941-6E993E96A644}" type="presOf" srcId="{0F1830C0-F6CC-4D97-8389-88123A0B0D11}" destId="{E8E01B2C-A27E-4D3B-8860-1D973F9005F5}" srcOrd="0" destOrd="1" presId="urn:microsoft.com/office/officeart/2005/8/layout/radial2"/>
    <dgm:cxn modelId="{3D9D4599-CEFF-4017-BA40-BAF648402044}" type="presOf" srcId="{CE49CA4F-17EA-41FA-8052-64DF4DAD0441}" destId="{53DDCFB8-11E7-4148-8F41-8579316FF195}" srcOrd="0" destOrd="0" presId="urn:microsoft.com/office/officeart/2005/8/layout/radial2"/>
    <dgm:cxn modelId="{10C01E8F-968B-4482-9503-18F74054B41B}" srcId="{467EBDC8-5C20-443B-986B-320B0CF6CD86}" destId="{CA88D541-EBBB-4C60-9C22-B204808F88F7}" srcOrd="1" destOrd="0" parTransId="{CE49CA4F-17EA-41FA-8052-64DF4DAD0441}" sibTransId="{18500DDB-65EB-4B20-B6F4-B7513FB3A31F}"/>
    <dgm:cxn modelId="{6E36144E-C767-4224-A286-32F7E8E56672}" srcId="{CA88D541-EBBB-4C60-9C22-B204808F88F7}" destId="{AB0CBD38-A8DF-47E3-BE00-4319AFC36D23}" srcOrd="0" destOrd="0" parTransId="{48B83F50-73D5-42D6-B3CE-7C30EECD5306}" sibTransId="{7F5A5570-F474-47EC-B466-C4DE9AC0F823}"/>
    <dgm:cxn modelId="{93B86BAE-4A8F-40E5-8DD2-5D4278AFD247}" type="presOf" srcId="{467EBDC8-5C20-443B-986B-320B0CF6CD86}" destId="{AA1876EA-2840-41DC-BED7-556FAA258C0E}" srcOrd="0" destOrd="0" presId="urn:microsoft.com/office/officeart/2005/8/layout/radial2"/>
    <dgm:cxn modelId="{09536578-E117-4A78-AF76-C9E1D0D40EF0}" srcId="{CA88D541-EBBB-4C60-9C22-B204808F88F7}" destId="{631EF57D-B1C8-4BD8-A75E-5956A5FCA946}" srcOrd="3" destOrd="0" parTransId="{C6634D6B-0D04-42D5-8FF5-B730DF57A9F2}" sibTransId="{DBBC9EBD-78B4-410B-AC19-29A07D6FFF6D}"/>
    <dgm:cxn modelId="{3A37266A-552D-4331-8EF3-8789A383629F}" srcId="{467EBDC8-5C20-443B-986B-320B0CF6CD86}" destId="{E819ECAB-6B37-4CBE-BE37-B3DDE2D4FDB8}" srcOrd="0" destOrd="0" parTransId="{DD6F527C-A205-4615-8311-FE51D0B21D65}" sibTransId="{9E4FD44C-ACC3-4D4D-9806-DC17077D1199}"/>
    <dgm:cxn modelId="{1CA50037-A54C-43E1-A736-A5D154A0543F}" type="presOf" srcId="{CA88D541-EBBB-4C60-9C22-B204808F88F7}" destId="{CD341A37-30C0-42CB-9972-7723D7B8478C}" srcOrd="0" destOrd="0" presId="urn:microsoft.com/office/officeart/2005/8/layout/radial2"/>
    <dgm:cxn modelId="{40411905-820F-4F15-BE46-FCE8F3AD598E}" type="presOf" srcId="{DD6F527C-A205-4615-8311-FE51D0B21D65}" destId="{37916413-29CA-4E7A-9C55-D03AF52497F4}" srcOrd="0" destOrd="0" presId="urn:microsoft.com/office/officeart/2005/8/layout/radial2"/>
    <dgm:cxn modelId="{5C1D4DDD-7056-41CE-85EB-4BD99C7587E7}" srcId="{E819ECAB-6B37-4CBE-BE37-B3DDE2D4FDB8}" destId="{1BFE37B0-5D1D-4D21-8DF0-FB1C8C739533}" srcOrd="1" destOrd="0" parTransId="{CA60B13A-7008-4DFD-8E30-A4708030B561}" sibTransId="{EB90F2E4-080A-4888-A952-CAD895732DDC}"/>
    <dgm:cxn modelId="{4B591419-DBEA-415F-ACC2-D23FFCE8ED5E}" type="presOf" srcId="{1176E0C4-0879-4D76-B708-72712F946079}" destId="{7A777EEA-C1AD-40AB-BA07-F5EFF67C01C2}" srcOrd="0" destOrd="0" presId="urn:microsoft.com/office/officeart/2005/8/layout/radial2"/>
    <dgm:cxn modelId="{B78A8D90-384F-4BB2-81D8-A283F5D7F5A1}" srcId="{E819ECAB-6B37-4CBE-BE37-B3DDE2D4FDB8}" destId="{1176E0C4-0879-4D76-B708-72712F946079}" srcOrd="0" destOrd="0" parTransId="{2AD04663-953A-4E2A-BA6A-F8868ACEB5B2}" sibTransId="{7EF9D020-0CA7-4CF6-82E7-931D28450B37}"/>
    <dgm:cxn modelId="{5E9519EC-C94A-40AF-95B5-00B0FA355542}" type="presOf" srcId="{E5D56411-B71A-4CBC-8195-1CE93632003D}" destId="{7A777EEA-C1AD-40AB-BA07-F5EFF67C01C2}" srcOrd="0" destOrd="2" presId="urn:microsoft.com/office/officeart/2005/8/layout/radial2"/>
    <dgm:cxn modelId="{FA3089C9-757F-43AF-A5D8-67A873CF894C}" type="presOf" srcId="{C33B62F7-0209-4CA8-B74D-066374FACF2C}" destId="{E8E01B2C-A27E-4D3B-8860-1D973F9005F5}" srcOrd="0" destOrd="2" presId="urn:microsoft.com/office/officeart/2005/8/layout/radial2"/>
    <dgm:cxn modelId="{5FA3F96B-B28F-4E21-B0FF-26D29F622B98}" type="presOf" srcId="{AB0CBD38-A8DF-47E3-BE00-4319AFC36D23}" destId="{E8E01B2C-A27E-4D3B-8860-1D973F9005F5}" srcOrd="0" destOrd="0" presId="urn:microsoft.com/office/officeart/2005/8/layout/radial2"/>
    <dgm:cxn modelId="{5E578BB8-5A33-4E0F-BFFD-E31C796D0CBB}" type="presParOf" srcId="{AA1876EA-2840-41DC-BED7-556FAA258C0E}" destId="{4CE503A3-EFF8-4FAC-A5F9-DC2820A05ECC}" srcOrd="0" destOrd="0" presId="urn:microsoft.com/office/officeart/2005/8/layout/radial2"/>
    <dgm:cxn modelId="{588DEBD9-8537-4C43-B799-AF29A8ACFD41}" type="presParOf" srcId="{4CE503A3-EFF8-4FAC-A5F9-DC2820A05ECC}" destId="{FFA8EC50-4F54-4085-ACBB-7B389A03711E}" srcOrd="0" destOrd="0" presId="urn:microsoft.com/office/officeart/2005/8/layout/radial2"/>
    <dgm:cxn modelId="{0E5E4264-49B3-477C-94C4-0EA746ACDA86}" type="presParOf" srcId="{FFA8EC50-4F54-4085-ACBB-7B389A03711E}" destId="{5666A9E4-67E1-421A-BF03-02072A4B4437}" srcOrd="0" destOrd="0" presId="urn:microsoft.com/office/officeart/2005/8/layout/radial2"/>
    <dgm:cxn modelId="{7555B156-8287-4A28-B5AD-9AFB9C311B09}" type="presParOf" srcId="{FFA8EC50-4F54-4085-ACBB-7B389A03711E}" destId="{C7DA1D61-DB05-4268-869D-8CCCB4796490}" srcOrd="1" destOrd="0" presId="urn:microsoft.com/office/officeart/2005/8/layout/radial2"/>
    <dgm:cxn modelId="{2C751341-9E96-47B4-A2DC-931C84C6D521}" type="presParOf" srcId="{4CE503A3-EFF8-4FAC-A5F9-DC2820A05ECC}" destId="{37916413-29CA-4E7A-9C55-D03AF52497F4}" srcOrd="1" destOrd="0" presId="urn:microsoft.com/office/officeart/2005/8/layout/radial2"/>
    <dgm:cxn modelId="{69BB08E1-A0E7-4C95-80AC-9686093F64AD}" type="presParOf" srcId="{4CE503A3-EFF8-4FAC-A5F9-DC2820A05ECC}" destId="{9AF191A2-A102-4FF4-9EA1-37F638B7A232}" srcOrd="2" destOrd="0" presId="urn:microsoft.com/office/officeart/2005/8/layout/radial2"/>
    <dgm:cxn modelId="{8AE3BF47-1D79-4E4D-96CE-40ED9767BD80}" type="presParOf" srcId="{9AF191A2-A102-4FF4-9EA1-37F638B7A232}" destId="{4148D31E-C6DB-4D54-874F-859A299EE38B}" srcOrd="0" destOrd="0" presId="urn:microsoft.com/office/officeart/2005/8/layout/radial2"/>
    <dgm:cxn modelId="{A6361791-C276-4242-9E37-921201C9406D}" type="presParOf" srcId="{9AF191A2-A102-4FF4-9EA1-37F638B7A232}" destId="{7A777EEA-C1AD-40AB-BA07-F5EFF67C01C2}" srcOrd="1" destOrd="0" presId="urn:microsoft.com/office/officeart/2005/8/layout/radial2"/>
    <dgm:cxn modelId="{97CDA7D8-1800-40AB-944A-EB6266954037}" type="presParOf" srcId="{4CE503A3-EFF8-4FAC-A5F9-DC2820A05ECC}" destId="{53DDCFB8-11E7-4148-8F41-8579316FF195}" srcOrd="3" destOrd="0" presId="urn:microsoft.com/office/officeart/2005/8/layout/radial2"/>
    <dgm:cxn modelId="{3E1E259B-FF65-40A5-98C7-0D5584C0694B}" type="presParOf" srcId="{4CE503A3-EFF8-4FAC-A5F9-DC2820A05ECC}" destId="{F8748AD3-F9AE-45B2-8168-2ECD66585363}" srcOrd="4" destOrd="0" presId="urn:microsoft.com/office/officeart/2005/8/layout/radial2"/>
    <dgm:cxn modelId="{15AA37C3-D671-422B-A291-712634226E4F}" type="presParOf" srcId="{F8748AD3-F9AE-45B2-8168-2ECD66585363}" destId="{CD341A37-30C0-42CB-9972-7723D7B8478C}" srcOrd="0" destOrd="0" presId="urn:microsoft.com/office/officeart/2005/8/layout/radial2"/>
    <dgm:cxn modelId="{0E2D40E8-BCC1-4117-834F-020FB3AEEF4E}" type="presParOf" srcId="{F8748AD3-F9AE-45B2-8168-2ECD66585363}" destId="{E8E01B2C-A27E-4D3B-8860-1D973F9005F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B9E43C-FAB8-4866-97DF-72FFF3DD57CF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6B24B698-05D0-453F-8F68-7E846D05C0EB}">
      <dgm:prSet phldrT="[Texto]"/>
      <dgm:spPr/>
      <dgm:t>
        <a:bodyPr/>
        <a:lstStyle/>
        <a:p>
          <a:r>
            <a:rPr lang="es-CO" dirty="0" smtClean="0"/>
            <a:t>Conocer la Organización</a:t>
          </a:r>
          <a:endParaRPr lang="es-CO" dirty="0"/>
        </a:p>
      </dgm:t>
    </dgm:pt>
    <dgm:pt modelId="{CA41151B-0EFE-47E6-B0A5-F6F48F6BC69F}" type="parTrans" cxnId="{CC574324-B104-4EE2-B5B6-76E910EAF6AA}">
      <dgm:prSet/>
      <dgm:spPr/>
      <dgm:t>
        <a:bodyPr/>
        <a:lstStyle/>
        <a:p>
          <a:endParaRPr lang="es-CO"/>
        </a:p>
      </dgm:t>
    </dgm:pt>
    <dgm:pt modelId="{00454DB4-C9D5-4914-94E8-FD3EE8A8FC16}" type="sibTrans" cxnId="{CC574324-B104-4EE2-B5B6-76E910EAF6AA}">
      <dgm:prSet/>
      <dgm:spPr/>
      <dgm:t>
        <a:bodyPr/>
        <a:lstStyle/>
        <a:p>
          <a:endParaRPr lang="es-CO"/>
        </a:p>
      </dgm:t>
    </dgm:pt>
    <dgm:pt modelId="{ABA0DE49-1F77-46D8-88F8-AA36168CEFE4}">
      <dgm:prSet phldrT="[Texto]"/>
      <dgm:spPr/>
      <dgm:t>
        <a:bodyPr/>
        <a:lstStyle/>
        <a:p>
          <a:r>
            <a:rPr lang="es-CO" dirty="0" smtClean="0"/>
            <a:t>Conocer los objetivos de Comunicación</a:t>
          </a:r>
          <a:endParaRPr lang="es-CO" dirty="0"/>
        </a:p>
      </dgm:t>
    </dgm:pt>
    <dgm:pt modelId="{006107D2-788D-4EFD-9D01-D189AFAD53AF}" type="parTrans" cxnId="{0F807325-D5C2-4665-99B5-06ED0764D267}">
      <dgm:prSet/>
      <dgm:spPr/>
      <dgm:t>
        <a:bodyPr/>
        <a:lstStyle/>
        <a:p>
          <a:endParaRPr lang="es-CO"/>
        </a:p>
      </dgm:t>
    </dgm:pt>
    <dgm:pt modelId="{BFD56CA2-CDBD-4008-A270-BD743D8D276E}" type="sibTrans" cxnId="{0F807325-D5C2-4665-99B5-06ED0764D267}">
      <dgm:prSet/>
      <dgm:spPr/>
      <dgm:t>
        <a:bodyPr/>
        <a:lstStyle/>
        <a:p>
          <a:endParaRPr lang="es-CO"/>
        </a:p>
      </dgm:t>
    </dgm:pt>
    <dgm:pt modelId="{A3B83A01-6856-4B96-839E-DFBEBBD8E2DF}">
      <dgm:prSet phldrT="[Texto]"/>
      <dgm:spPr/>
      <dgm:t>
        <a:bodyPr/>
        <a:lstStyle/>
        <a:p>
          <a:r>
            <a:rPr lang="es-CO" dirty="0" smtClean="0"/>
            <a:t>Identificar audiencias</a:t>
          </a:r>
          <a:endParaRPr lang="es-CO" dirty="0"/>
        </a:p>
      </dgm:t>
    </dgm:pt>
    <dgm:pt modelId="{DA0B4A80-12B0-415D-9C34-27300BD98310}" type="parTrans" cxnId="{4C487903-43FB-4055-8F89-80FEDDF39BCB}">
      <dgm:prSet/>
      <dgm:spPr/>
      <dgm:t>
        <a:bodyPr/>
        <a:lstStyle/>
        <a:p>
          <a:endParaRPr lang="es-CO"/>
        </a:p>
      </dgm:t>
    </dgm:pt>
    <dgm:pt modelId="{54C51244-C4ED-44D0-87A2-E35BC8F2AA28}" type="sibTrans" cxnId="{4C487903-43FB-4055-8F89-80FEDDF39BCB}">
      <dgm:prSet/>
      <dgm:spPr/>
      <dgm:t>
        <a:bodyPr/>
        <a:lstStyle/>
        <a:p>
          <a:endParaRPr lang="es-CO"/>
        </a:p>
      </dgm:t>
    </dgm:pt>
    <dgm:pt modelId="{E133CC95-9A44-4F2E-BD9C-E98AD09103DC}">
      <dgm:prSet phldrT="[Texto]"/>
      <dgm:spPr/>
      <dgm:t>
        <a:bodyPr/>
        <a:lstStyle/>
        <a:p>
          <a:r>
            <a:rPr lang="es-CO" dirty="0" smtClean="0"/>
            <a:t>Desarrollar Estrategia</a:t>
          </a:r>
          <a:endParaRPr lang="es-CO" dirty="0"/>
        </a:p>
      </dgm:t>
    </dgm:pt>
    <dgm:pt modelId="{EAD2829E-450A-4052-BFBB-5838D4DAD1F0}" type="parTrans" cxnId="{0A0028E2-90D0-40E8-A77D-C49D97D1B6BE}">
      <dgm:prSet/>
      <dgm:spPr/>
      <dgm:t>
        <a:bodyPr/>
        <a:lstStyle/>
        <a:p>
          <a:endParaRPr lang="es-CO"/>
        </a:p>
      </dgm:t>
    </dgm:pt>
    <dgm:pt modelId="{5258C319-AD6E-4706-8DF4-FFE21B8DA443}" type="sibTrans" cxnId="{0A0028E2-90D0-40E8-A77D-C49D97D1B6BE}">
      <dgm:prSet/>
      <dgm:spPr/>
      <dgm:t>
        <a:bodyPr/>
        <a:lstStyle/>
        <a:p>
          <a:endParaRPr lang="es-CO"/>
        </a:p>
      </dgm:t>
    </dgm:pt>
    <dgm:pt modelId="{DB408867-7BEA-43C6-B26E-BBC806E10D0F}" type="pres">
      <dgm:prSet presAssocID="{E7B9E43C-FAB8-4866-97DF-72FFF3DD57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80E1637-48DE-4329-8463-78A14E9297E9}" type="pres">
      <dgm:prSet presAssocID="{E7B9E43C-FAB8-4866-97DF-72FFF3DD57CF}" presName="diamond" presStyleLbl="bgShp" presStyleIdx="0" presStyleCnt="1"/>
      <dgm:spPr/>
    </dgm:pt>
    <dgm:pt modelId="{1AFBBC76-C6B4-490D-85C8-F15C33E1F87C}" type="pres">
      <dgm:prSet presAssocID="{E7B9E43C-FAB8-4866-97DF-72FFF3DD57C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7DE16AA-8D09-4767-96F5-3023F461F988}" type="pres">
      <dgm:prSet presAssocID="{E7B9E43C-FAB8-4866-97DF-72FFF3DD57C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A9F2B20-AFD2-4656-9C2C-1CEF7ADCD1CA}" type="pres">
      <dgm:prSet presAssocID="{E7B9E43C-FAB8-4866-97DF-72FFF3DD57C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482AC84-7C65-4EDC-95F6-0A9A475CAB98}" type="pres">
      <dgm:prSet presAssocID="{E7B9E43C-FAB8-4866-97DF-72FFF3DD57C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4D37F4E-2364-420C-9208-55A7C6F4A0C1}" type="presOf" srcId="{A3B83A01-6856-4B96-839E-DFBEBBD8E2DF}" destId="{9A9F2B20-AFD2-4656-9C2C-1CEF7ADCD1CA}" srcOrd="0" destOrd="0" presId="urn:microsoft.com/office/officeart/2005/8/layout/matrix3"/>
    <dgm:cxn modelId="{11D8F59D-844A-4A80-8382-D1DD3744274D}" type="presOf" srcId="{E133CC95-9A44-4F2E-BD9C-E98AD09103DC}" destId="{6482AC84-7C65-4EDC-95F6-0A9A475CAB98}" srcOrd="0" destOrd="0" presId="urn:microsoft.com/office/officeart/2005/8/layout/matrix3"/>
    <dgm:cxn modelId="{4C487903-43FB-4055-8F89-80FEDDF39BCB}" srcId="{E7B9E43C-FAB8-4866-97DF-72FFF3DD57CF}" destId="{A3B83A01-6856-4B96-839E-DFBEBBD8E2DF}" srcOrd="2" destOrd="0" parTransId="{DA0B4A80-12B0-415D-9C34-27300BD98310}" sibTransId="{54C51244-C4ED-44D0-87A2-E35BC8F2AA28}"/>
    <dgm:cxn modelId="{0F807325-D5C2-4665-99B5-06ED0764D267}" srcId="{E7B9E43C-FAB8-4866-97DF-72FFF3DD57CF}" destId="{ABA0DE49-1F77-46D8-88F8-AA36168CEFE4}" srcOrd="1" destOrd="0" parTransId="{006107D2-788D-4EFD-9D01-D189AFAD53AF}" sibTransId="{BFD56CA2-CDBD-4008-A270-BD743D8D276E}"/>
    <dgm:cxn modelId="{701C4592-1625-4024-9E6B-08275D2F4122}" type="presOf" srcId="{6B24B698-05D0-453F-8F68-7E846D05C0EB}" destId="{1AFBBC76-C6B4-490D-85C8-F15C33E1F87C}" srcOrd="0" destOrd="0" presId="urn:microsoft.com/office/officeart/2005/8/layout/matrix3"/>
    <dgm:cxn modelId="{0A0028E2-90D0-40E8-A77D-C49D97D1B6BE}" srcId="{E7B9E43C-FAB8-4866-97DF-72FFF3DD57CF}" destId="{E133CC95-9A44-4F2E-BD9C-E98AD09103DC}" srcOrd="3" destOrd="0" parTransId="{EAD2829E-450A-4052-BFBB-5838D4DAD1F0}" sibTransId="{5258C319-AD6E-4706-8DF4-FFE21B8DA443}"/>
    <dgm:cxn modelId="{E602FA38-2BBF-4FEE-B8C0-B99A9F3ADD61}" type="presOf" srcId="{ABA0DE49-1F77-46D8-88F8-AA36168CEFE4}" destId="{37DE16AA-8D09-4767-96F5-3023F461F988}" srcOrd="0" destOrd="0" presId="urn:microsoft.com/office/officeart/2005/8/layout/matrix3"/>
    <dgm:cxn modelId="{CC574324-B104-4EE2-B5B6-76E910EAF6AA}" srcId="{E7B9E43C-FAB8-4866-97DF-72FFF3DD57CF}" destId="{6B24B698-05D0-453F-8F68-7E846D05C0EB}" srcOrd="0" destOrd="0" parTransId="{CA41151B-0EFE-47E6-B0A5-F6F48F6BC69F}" sibTransId="{00454DB4-C9D5-4914-94E8-FD3EE8A8FC16}"/>
    <dgm:cxn modelId="{5837347B-F0EB-4C01-A03F-83BD1AF6B76B}" type="presOf" srcId="{E7B9E43C-FAB8-4866-97DF-72FFF3DD57CF}" destId="{DB408867-7BEA-43C6-B26E-BBC806E10D0F}" srcOrd="0" destOrd="0" presId="urn:microsoft.com/office/officeart/2005/8/layout/matrix3"/>
    <dgm:cxn modelId="{96F7729E-1506-4578-9C37-1DE453E58EEE}" type="presParOf" srcId="{DB408867-7BEA-43C6-B26E-BBC806E10D0F}" destId="{C80E1637-48DE-4329-8463-78A14E9297E9}" srcOrd="0" destOrd="0" presId="urn:microsoft.com/office/officeart/2005/8/layout/matrix3"/>
    <dgm:cxn modelId="{6421524F-3964-4452-8BBA-4163CECB77E5}" type="presParOf" srcId="{DB408867-7BEA-43C6-B26E-BBC806E10D0F}" destId="{1AFBBC76-C6B4-490D-85C8-F15C33E1F87C}" srcOrd="1" destOrd="0" presId="urn:microsoft.com/office/officeart/2005/8/layout/matrix3"/>
    <dgm:cxn modelId="{80BFEC82-2FA1-4398-ACEB-B5C23CD1EE47}" type="presParOf" srcId="{DB408867-7BEA-43C6-B26E-BBC806E10D0F}" destId="{37DE16AA-8D09-4767-96F5-3023F461F988}" srcOrd="2" destOrd="0" presId="urn:microsoft.com/office/officeart/2005/8/layout/matrix3"/>
    <dgm:cxn modelId="{0AC81C57-4415-4F0F-82C0-E9722644BBDB}" type="presParOf" srcId="{DB408867-7BEA-43C6-B26E-BBC806E10D0F}" destId="{9A9F2B20-AFD2-4656-9C2C-1CEF7ADCD1CA}" srcOrd="3" destOrd="0" presId="urn:microsoft.com/office/officeart/2005/8/layout/matrix3"/>
    <dgm:cxn modelId="{31F2F198-B532-48E5-8CE9-3FA7208A70F7}" type="presParOf" srcId="{DB408867-7BEA-43C6-B26E-BBC806E10D0F}" destId="{6482AC84-7C65-4EDC-95F6-0A9A475CAB9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B22026-2F3A-4060-AF11-286C1E8E4337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F881E0B7-E0C4-410F-B2E6-C6AA9E7681DD}">
      <dgm:prSet phldrT="[Texto]"/>
      <dgm:spPr>
        <a:solidFill>
          <a:schemeClr val="accent3"/>
        </a:solidFill>
      </dgm:spPr>
      <dgm:t>
        <a:bodyPr/>
        <a:lstStyle/>
        <a:p>
          <a:r>
            <a:rPr lang="es-CO" dirty="0" smtClean="0"/>
            <a:t>Organización</a:t>
          </a:r>
          <a:endParaRPr lang="es-CO" dirty="0"/>
        </a:p>
      </dgm:t>
    </dgm:pt>
    <dgm:pt modelId="{9EA9611F-B578-4006-B3CB-D3C9887595DF}" type="parTrans" cxnId="{D5F47D73-D37A-479F-B000-2B9C35DA0224}">
      <dgm:prSet/>
      <dgm:spPr/>
      <dgm:t>
        <a:bodyPr/>
        <a:lstStyle/>
        <a:p>
          <a:endParaRPr lang="es-CO"/>
        </a:p>
      </dgm:t>
    </dgm:pt>
    <dgm:pt modelId="{52CE8634-6609-4BF3-822D-B7668BDFC88B}" type="sibTrans" cxnId="{D5F47D73-D37A-479F-B000-2B9C35DA0224}">
      <dgm:prSet/>
      <dgm:spPr/>
      <dgm:t>
        <a:bodyPr/>
        <a:lstStyle/>
        <a:p>
          <a:endParaRPr lang="es-CO"/>
        </a:p>
      </dgm:t>
    </dgm:pt>
    <dgm:pt modelId="{E5168FD0-9FEA-403C-BC24-7D767726A82C}">
      <dgm:prSet phldrT="[Texto]"/>
      <dgm:spPr>
        <a:solidFill>
          <a:schemeClr val="accent2"/>
        </a:solidFill>
      </dgm:spPr>
      <dgm:t>
        <a:bodyPr/>
        <a:lstStyle/>
        <a:p>
          <a:r>
            <a:rPr lang="es-CO" dirty="0" smtClean="0"/>
            <a:t>Audiencia </a:t>
          </a:r>
          <a:endParaRPr lang="es-CO" dirty="0"/>
        </a:p>
      </dgm:t>
    </dgm:pt>
    <dgm:pt modelId="{33124A61-7594-44E8-BCD8-797A5227F4E1}" type="parTrans" cxnId="{800A420E-856F-44BC-A52D-BC1680F5EDF7}">
      <dgm:prSet/>
      <dgm:spPr/>
      <dgm:t>
        <a:bodyPr/>
        <a:lstStyle/>
        <a:p>
          <a:endParaRPr lang="es-CO"/>
        </a:p>
      </dgm:t>
    </dgm:pt>
    <dgm:pt modelId="{2305B76C-A1CC-4EDC-A8FF-5D2F381633A9}" type="sibTrans" cxnId="{800A420E-856F-44BC-A52D-BC1680F5EDF7}">
      <dgm:prSet/>
      <dgm:spPr/>
      <dgm:t>
        <a:bodyPr/>
        <a:lstStyle/>
        <a:p>
          <a:endParaRPr lang="es-CO"/>
        </a:p>
      </dgm:t>
    </dgm:pt>
    <dgm:pt modelId="{65EC9AED-C97F-4EB5-8D5A-5224B38BA556}" type="pres">
      <dgm:prSet presAssocID="{E5B22026-2F3A-4060-AF11-286C1E8E433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12D9CCD-6122-4726-89F5-0425FEE21FB6}" type="pres">
      <dgm:prSet presAssocID="{F881E0B7-E0C4-410F-B2E6-C6AA9E7681DD}" presName="arrow" presStyleLbl="node1" presStyleIdx="0" presStyleCnt="2" custRadScaleRad="99128" custRadScaleInc="726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2B09159-CFAF-4D51-ACB6-01E6710107EE}" type="pres">
      <dgm:prSet presAssocID="{E5168FD0-9FEA-403C-BC24-7D767726A82C}" presName="arrow" presStyleLbl="node1" presStyleIdx="1" presStyleCnt="2" custRadScaleRad="108542" custRadScaleInc="-1037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D5F47D73-D37A-479F-B000-2B9C35DA0224}" srcId="{E5B22026-2F3A-4060-AF11-286C1E8E4337}" destId="{F881E0B7-E0C4-410F-B2E6-C6AA9E7681DD}" srcOrd="0" destOrd="0" parTransId="{9EA9611F-B578-4006-B3CB-D3C9887595DF}" sibTransId="{52CE8634-6609-4BF3-822D-B7668BDFC88B}"/>
    <dgm:cxn modelId="{E2F26E9A-17B3-4EA2-862C-6EAF0B43A433}" type="presOf" srcId="{F881E0B7-E0C4-410F-B2E6-C6AA9E7681DD}" destId="{212D9CCD-6122-4726-89F5-0425FEE21FB6}" srcOrd="0" destOrd="0" presId="urn:microsoft.com/office/officeart/2005/8/layout/arrow5"/>
    <dgm:cxn modelId="{F896C829-F8F5-4023-B922-25985E4B18C3}" type="presOf" srcId="{E5168FD0-9FEA-403C-BC24-7D767726A82C}" destId="{32B09159-CFAF-4D51-ACB6-01E6710107EE}" srcOrd="0" destOrd="0" presId="urn:microsoft.com/office/officeart/2005/8/layout/arrow5"/>
    <dgm:cxn modelId="{90FD0404-13A0-4B08-AFD5-D931E8482543}" type="presOf" srcId="{E5B22026-2F3A-4060-AF11-286C1E8E4337}" destId="{65EC9AED-C97F-4EB5-8D5A-5224B38BA556}" srcOrd="0" destOrd="0" presId="urn:microsoft.com/office/officeart/2005/8/layout/arrow5"/>
    <dgm:cxn modelId="{800A420E-856F-44BC-A52D-BC1680F5EDF7}" srcId="{E5B22026-2F3A-4060-AF11-286C1E8E4337}" destId="{E5168FD0-9FEA-403C-BC24-7D767726A82C}" srcOrd="1" destOrd="0" parTransId="{33124A61-7594-44E8-BCD8-797A5227F4E1}" sibTransId="{2305B76C-A1CC-4EDC-A8FF-5D2F381633A9}"/>
    <dgm:cxn modelId="{E104704E-D98A-479F-BB3B-FE8399014B22}" type="presParOf" srcId="{65EC9AED-C97F-4EB5-8D5A-5224B38BA556}" destId="{212D9CCD-6122-4726-89F5-0425FEE21FB6}" srcOrd="0" destOrd="0" presId="urn:microsoft.com/office/officeart/2005/8/layout/arrow5"/>
    <dgm:cxn modelId="{9F05E79C-55E5-4226-AFEC-7C18947B7A20}" type="presParOf" srcId="{65EC9AED-C97F-4EB5-8D5A-5224B38BA556}" destId="{32B09159-CFAF-4D51-ACB6-01E6710107E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780A6-6D6B-4087-849E-C4A4A7264DC6}">
      <dsp:nvSpPr>
        <dsp:cNvPr id="0" name=""/>
        <dsp:cNvSpPr/>
      </dsp:nvSpPr>
      <dsp:spPr>
        <a:xfrm>
          <a:off x="914176" y="920165"/>
          <a:ext cx="1209604" cy="991756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Comunicación</a:t>
          </a:r>
          <a:endParaRPr lang="es-CO" sz="1100" kern="1200" dirty="0"/>
        </a:p>
      </dsp:txBody>
      <dsp:txXfrm>
        <a:off x="914176" y="920165"/>
        <a:ext cx="1209604" cy="991756"/>
      </dsp:txXfrm>
    </dsp:sp>
    <dsp:sp modelId="{B5CD1ADC-76CD-4A49-BB69-48CF1D98EAB2}">
      <dsp:nvSpPr>
        <dsp:cNvPr id="0" name=""/>
        <dsp:cNvSpPr/>
      </dsp:nvSpPr>
      <dsp:spPr>
        <a:xfrm>
          <a:off x="2329603" y="1274022"/>
          <a:ext cx="399879" cy="42656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00" kern="1200" dirty="0"/>
        </a:p>
      </dsp:txBody>
      <dsp:txXfrm>
        <a:off x="2329603" y="1274022"/>
        <a:ext cx="399879" cy="426565"/>
      </dsp:txXfrm>
    </dsp:sp>
    <dsp:sp modelId="{BD728721-336E-4C6B-B9D7-14099BFA60CD}">
      <dsp:nvSpPr>
        <dsp:cNvPr id="0" name=""/>
        <dsp:cNvSpPr/>
      </dsp:nvSpPr>
      <dsp:spPr>
        <a:xfrm>
          <a:off x="2860389" y="979140"/>
          <a:ext cx="1251403" cy="977207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Marketing</a:t>
          </a:r>
          <a:endParaRPr lang="es-CO" sz="1100" kern="1200" dirty="0"/>
        </a:p>
      </dsp:txBody>
      <dsp:txXfrm>
        <a:off x="2860389" y="979140"/>
        <a:ext cx="1251403" cy="977207"/>
      </dsp:txXfrm>
    </dsp:sp>
    <dsp:sp modelId="{4AC1F319-E594-4FA3-A9BE-A6A9ADD2B068}">
      <dsp:nvSpPr>
        <dsp:cNvPr id="0" name=""/>
        <dsp:cNvSpPr/>
      </dsp:nvSpPr>
      <dsp:spPr>
        <a:xfrm>
          <a:off x="2388579" y="2335593"/>
          <a:ext cx="372992" cy="39942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600" kern="1200" dirty="0"/>
        </a:p>
      </dsp:txBody>
      <dsp:txXfrm>
        <a:off x="2388579" y="2335593"/>
        <a:ext cx="372992" cy="399429"/>
      </dsp:txXfrm>
    </dsp:sp>
    <dsp:sp modelId="{B63E470B-00E0-4AAC-AE0F-E183154544C7}">
      <dsp:nvSpPr>
        <dsp:cNvPr id="0" name=""/>
        <dsp:cNvSpPr/>
      </dsp:nvSpPr>
      <dsp:spPr>
        <a:xfrm>
          <a:off x="914177" y="2040713"/>
          <a:ext cx="1244657" cy="1032602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Psicología</a:t>
          </a:r>
          <a:endParaRPr lang="es-CO" sz="1100" kern="1200" dirty="0"/>
        </a:p>
      </dsp:txBody>
      <dsp:txXfrm>
        <a:off x="914177" y="2040713"/>
        <a:ext cx="1244657" cy="1032602"/>
      </dsp:txXfrm>
    </dsp:sp>
    <dsp:sp modelId="{FA92AFA4-FAE9-442E-A871-760A127FC8AD}">
      <dsp:nvSpPr>
        <dsp:cNvPr id="0" name=""/>
        <dsp:cNvSpPr/>
      </dsp:nvSpPr>
      <dsp:spPr>
        <a:xfrm>
          <a:off x="2507207" y="2507091"/>
          <a:ext cx="68920" cy="8507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</dsp:txBody>
      <dsp:txXfrm>
        <a:off x="2507207" y="2507091"/>
        <a:ext cx="68920" cy="85076"/>
      </dsp:txXfrm>
    </dsp:sp>
    <dsp:sp modelId="{29BE9B73-4CE9-4187-B327-31A6E6D97C8F}">
      <dsp:nvSpPr>
        <dsp:cNvPr id="0" name=""/>
        <dsp:cNvSpPr/>
      </dsp:nvSpPr>
      <dsp:spPr>
        <a:xfrm>
          <a:off x="2912080" y="1996671"/>
          <a:ext cx="1298205" cy="1049703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kern="1200" dirty="0" smtClean="0"/>
            <a:t>Sociología</a:t>
          </a:r>
          <a:endParaRPr lang="es-CO" sz="1100" kern="1200" dirty="0"/>
        </a:p>
      </dsp:txBody>
      <dsp:txXfrm>
        <a:off x="2912080" y="1996671"/>
        <a:ext cx="1298205" cy="1049703"/>
      </dsp:txXfrm>
    </dsp:sp>
    <dsp:sp modelId="{AE2CD460-4E11-4139-B46E-D2F42CFFDAEC}">
      <dsp:nvSpPr>
        <dsp:cNvPr id="0" name=""/>
        <dsp:cNvSpPr/>
      </dsp:nvSpPr>
      <dsp:spPr>
        <a:xfrm>
          <a:off x="4505980" y="1804779"/>
          <a:ext cx="187310" cy="18731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700" kern="1200" dirty="0"/>
        </a:p>
      </dsp:txBody>
      <dsp:txXfrm>
        <a:off x="4505980" y="1804779"/>
        <a:ext cx="187310" cy="187310"/>
      </dsp:txXfrm>
    </dsp:sp>
    <dsp:sp modelId="{E00557A8-8DDD-49A2-8B33-3E1B8DD37529}">
      <dsp:nvSpPr>
        <dsp:cNvPr id="0" name=""/>
        <dsp:cNvSpPr/>
      </dsp:nvSpPr>
      <dsp:spPr>
        <a:xfrm>
          <a:off x="5037468" y="1069601"/>
          <a:ext cx="2291105" cy="176362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200" b="1" kern="1200" dirty="0" smtClean="0">
              <a:solidFill>
                <a:schemeClr val="tx1"/>
              </a:solidFill>
            </a:rPr>
            <a:t>Influir al grupo objetivo </a:t>
          </a:r>
          <a:endParaRPr lang="es-CO" sz="3200" b="1" kern="1200" dirty="0">
            <a:solidFill>
              <a:schemeClr val="tx1"/>
            </a:solidFill>
          </a:endParaRPr>
        </a:p>
      </dsp:txBody>
      <dsp:txXfrm>
        <a:off x="5037468" y="1069601"/>
        <a:ext cx="2291105" cy="17636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262465-910B-4CE4-9D88-62903DD7C968}">
      <dsp:nvSpPr>
        <dsp:cNvPr id="0" name=""/>
        <dsp:cNvSpPr/>
      </dsp:nvSpPr>
      <dsp:spPr>
        <a:xfrm>
          <a:off x="607" y="0"/>
          <a:ext cx="1579559" cy="260350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Influir</a:t>
          </a:r>
          <a:endParaRPr lang="es-CO" sz="2600" kern="1200" dirty="0"/>
        </a:p>
      </dsp:txBody>
      <dsp:txXfrm>
        <a:off x="607" y="0"/>
        <a:ext cx="1579559" cy="781051"/>
      </dsp:txXfrm>
    </dsp:sp>
    <dsp:sp modelId="{DB1A179B-F462-4973-B0D0-CF512633B89E}">
      <dsp:nvSpPr>
        <dsp:cNvPr id="0" name=""/>
        <dsp:cNvSpPr/>
      </dsp:nvSpPr>
      <dsp:spPr>
        <a:xfrm>
          <a:off x="158563" y="781813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EN LA MENTE</a:t>
          </a:r>
          <a:endParaRPr lang="es-CO" sz="1900" kern="1200" dirty="0"/>
        </a:p>
      </dsp:txBody>
      <dsp:txXfrm>
        <a:off x="158563" y="781813"/>
        <a:ext cx="1263647" cy="784992"/>
      </dsp:txXfrm>
    </dsp:sp>
    <dsp:sp modelId="{E02B7F34-7FC8-48F3-9575-E00A8C0A2E50}">
      <dsp:nvSpPr>
        <dsp:cNvPr id="0" name=""/>
        <dsp:cNvSpPr/>
      </dsp:nvSpPr>
      <dsp:spPr>
        <a:xfrm>
          <a:off x="158563" y="1687574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Hábitos de Consumo</a:t>
          </a:r>
          <a:endParaRPr lang="es-CO" sz="1900" kern="1200" dirty="0"/>
        </a:p>
      </dsp:txBody>
      <dsp:txXfrm>
        <a:off x="158563" y="1687574"/>
        <a:ext cx="1263647" cy="784992"/>
      </dsp:txXfrm>
    </dsp:sp>
    <dsp:sp modelId="{96453DB2-2149-4F0C-A337-2DC084AEC96C}">
      <dsp:nvSpPr>
        <dsp:cNvPr id="0" name=""/>
        <dsp:cNvSpPr/>
      </dsp:nvSpPr>
      <dsp:spPr>
        <a:xfrm>
          <a:off x="1698633" y="0"/>
          <a:ext cx="1579559" cy="260350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construir</a:t>
          </a:r>
          <a:endParaRPr lang="es-CO" sz="2600" kern="1200" dirty="0"/>
        </a:p>
      </dsp:txBody>
      <dsp:txXfrm>
        <a:off x="1698633" y="0"/>
        <a:ext cx="1579559" cy="781051"/>
      </dsp:txXfrm>
    </dsp:sp>
    <dsp:sp modelId="{239BDF92-67DF-49AC-AEFB-750F4828F4D1}">
      <dsp:nvSpPr>
        <dsp:cNvPr id="0" name=""/>
        <dsp:cNvSpPr/>
      </dsp:nvSpPr>
      <dsp:spPr>
        <a:xfrm>
          <a:off x="1856589" y="781813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EN EL CORAZON</a:t>
          </a:r>
          <a:endParaRPr lang="es-CO" sz="1900" kern="1200" dirty="0"/>
        </a:p>
      </dsp:txBody>
      <dsp:txXfrm>
        <a:off x="1856589" y="781813"/>
        <a:ext cx="1263647" cy="784992"/>
      </dsp:txXfrm>
    </dsp:sp>
    <dsp:sp modelId="{F48F5BB5-5512-4F11-8AD9-CD19251DF324}">
      <dsp:nvSpPr>
        <dsp:cNvPr id="0" name=""/>
        <dsp:cNvSpPr/>
      </dsp:nvSpPr>
      <dsp:spPr>
        <a:xfrm>
          <a:off x="1856589" y="1687574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Reputación deseada</a:t>
          </a:r>
          <a:endParaRPr lang="es-CO" sz="1900" kern="1200" dirty="0"/>
        </a:p>
      </dsp:txBody>
      <dsp:txXfrm>
        <a:off x="1856589" y="1687574"/>
        <a:ext cx="1263647" cy="784992"/>
      </dsp:txXfrm>
    </dsp:sp>
    <dsp:sp modelId="{9D4C023A-A3F1-4713-A34E-72D4BB46446D}">
      <dsp:nvSpPr>
        <dsp:cNvPr id="0" name=""/>
        <dsp:cNvSpPr/>
      </dsp:nvSpPr>
      <dsp:spPr>
        <a:xfrm>
          <a:off x="3396659" y="0"/>
          <a:ext cx="1579559" cy="260350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/>
            <a:t>Mantener</a:t>
          </a:r>
          <a:endParaRPr lang="es-CO" sz="2600" kern="1200" dirty="0"/>
        </a:p>
      </dsp:txBody>
      <dsp:txXfrm>
        <a:off x="3396659" y="0"/>
        <a:ext cx="1579559" cy="781051"/>
      </dsp:txXfrm>
    </dsp:sp>
    <dsp:sp modelId="{E73FECB4-0DFF-4C92-8768-12A926C0AED9}">
      <dsp:nvSpPr>
        <dsp:cNvPr id="0" name=""/>
        <dsp:cNvSpPr/>
      </dsp:nvSpPr>
      <dsp:spPr>
        <a:xfrm>
          <a:off x="3554615" y="781813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EN LAS MANOS</a:t>
          </a:r>
          <a:endParaRPr lang="es-CO" sz="1900" kern="1200" dirty="0"/>
        </a:p>
      </dsp:txBody>
      <dsp:txXfrm>
        <a:off x="3554615" y="781813"/>
        <a:ext cx="1263647" cy="784992"/>
      </dsp:txXfrm>
    </dsp:sp>
    <dsp:sp modelId="{56DAC9D8-2EE1-449A-B9F4-F43DC6E7BA66}">
      <dsp:nvSpPr>
        <dsp:cNvPr id="0" name=""/>
        <dsp:cNvSpPr/>
      </dsp:nvSpPr>
      <dsp:spPr>
        <a:xfrm>
          <a:off x="3554615" y="1687574"/>
          <a:ext cx="1263647" cy="7849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 smtClean="0"/>
            <a:t>liderazgo</a:t>
          </a:r>
          <a:endParaRPr lang="es-CO" sz="1900" kern="1200" dirty="0"/>
        </a:p>
      </dsp:txBody>
      <dsp:txXfrm>
        <a:off x="3554615" y="1687574"/>
        <a:ext cx="1263647" cy="7849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DCFB8-11E7-4148-8F41-8579316FF195}">
      <dsp:nvSpPr>
        <dsp:cNvPr id="0" name=""/>
        <dsp:cNvSpPr/>
      </dsp:nvSpPr>
      <dsp:spPr>
        <a:xfrm rot="1199849">
          <a:off x="2006630" y="2422676"/>
          <a:ext cx="722459" cy="70048"/>
        </a:xfrm>
        <a:custGeom>
          <a:avLst/>
          <a:gdLst/>
          <a:ahLst/>
          <a:cxnLst/>
          <a:rect l="0" t="0" r="0" b="0"/>
          <a:pathLst>
            <a:path>
              <a:moveTo>
                <a:pt x="0" y="35024"/>
              </a:moveTo>
              <a:lnTo>
                <a:pt x="722459" y="35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916413-29CA-4E7A-9C55-D03AF52497F4}">
      <dsp:nvSpPr>
        <dsp:cNvPr id="0" name=""/>
        <dsp:cNvSpPr/>
      </dsp:nvSpPr>
      <dsp:spPr>
        <a:xfrm rot="19880924">
          <a:off x="1979092" y="1350191"/>
          <a:ext cx="805539" cy="70048"/>
        </a:xfrm>
        <a:custGeom>
          <a:avLst/>
          <a:gdLst/>
          <a:ahLst/>
          <a:cxnLst/>
          <a:rect l="0" t="0" r="0" b="0"/>
          <a:pathLst>
            <a:path>
              <a:moveTo>
                <a:pt x="0" y="35024"/>
              </a:moveTo>
              <a:lnTo>
                <a:pt x="805539" y="350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A1D61-DB05-4268-869D-8CCCB4796490}">
      <dsp:nvSpPr>
        <dsp:cNvPr id="0" name=""/>
        <dsp:cNvSpPr/>
      </dsp:nvSpPr>
      <dsp:spPr>
        <a:xfrm>
          <a:off x="-10919" y="469732"/>
          <a:ext cx="2418034" cy="312453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148D31E-C6DB-4D54-874F-859A299EE38B}">
      <dsp:nvSpPr>
        <dsp:cNvPr id="0" name=""/>
        <dsp:cNvSpPr/>
      </dsp:nvSpPr>
      <dsp:spPr>
        <a:xfrm>
          <a:off x="2654008" y="209692"/>
          <a:ext cx="1328042" cy="1328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Internas</a:t>
          </a:r>
          <a:endParaRPr lang="es-CO" sz="2000" kern="1200" dirty="0"/>
        </a:p>
      </dsp:txBody>
      <dsp:txXfrm>
        <a:off x="2654008" y="209692"/>
        <a:ext cx="1328042" cy="1328042"/>
      </dsp:txXfrm>
    </dsp:sp>
    <dsp:sp modelId="{7A777EEA-C1AD-40AB-BA07-F5EFF67C01C2}">
      <dsp:nvSpPr>
        <dsp:cNvPr id="0" name=""/>
        <dsp:cNvSpPr/>
      </dsp:nvSpPr>
      <dsp:spPr>
        <a:xfrm>
          <a:off x="4114855" y="209692"/>
          <a:ext cx="1992064" cy="1328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Empleados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Accionistas </a:t>
          </a:r>
          <a:endParaRPr lang="es-CO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000" kern="1200" dirty="0" smtClean="0"/>
            <a:t>Distribuidores</a:t>
          </a:r>
          <a:endParaRPr lang="es-CO" sz="2000" kern="1200" dirty="0"/>
        </a:p>
      </dsp:txBody>
      <dsp:txXfrm>
        <a:off x="4114855" y="209692"/>
        <a:ext cx="1992064" cy="1328042"/>
      </dsp:txXfrm>
    </dsp:sp>
    <dsp:sp modelId="{CD341A37-30C0-42CB-9972-7723D7B8478C}">
      <dsp:nvSpPr>
        <dsp:cNvPr id="0" name=""/>
        <dsp:cNvSpPr/>
      </dsp:nvSpPr>
      <dsp:spPr>
        <a:xfrm>
          <a:off x="2667275" y="2144293"/>
          <a:ext cx="1328042" cy="1328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Externas</a:t>
          </a:r>
          <a:endParaRPr lang="es-CO" sz="2000" kern="1200" dirty="0"/>
        </a:p>
      </dsp:txBody>
      <dsp:txXfrm>
        <a:off x="2667275" y="2144293"/>
        <a:ext cx="1328042" cy="1328042"/>
      </dsp:txXfrm>
    </dsp:sp>
    <dsp:sp modelId="{E8E01B2C-A27E-4D3B-8860-1D973F9005F5}">
      <dsp:nvSpPr>
        <dsp:cNvPr id="0" name=""/>
        <dsp:cNvSpPr/>
      </dsp:nvSpPr>
      <dsp:spPr>
        <a:xfrm>
          <a:off x="4128122" y="2144293"/>
          <a:ext cx="1992064" cy="1328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Medios de Comunicación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Clientes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Proveedores</a:t>
          </a:r>
          <a:endParaRPr lang="es-CO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800" kern="1200" dirty="0" smtClean="0"/>
            <a:t>Grupos Especiales: Gremios, Asociación, etc.</a:t>
          </a:r>
          <a:endParaRPr lang="es-CO" sz="1800" kern="1200" dirty="0"/>
        </a:p>
      </dsp:txBody>
      <dsp:txXfrm>
        <a:off x="4128122" y="2144293"/>
        <a:ext cx="1992064" cy="132804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0E1637-48DE-4329-8463-78A14E9297E9}">
      <dsp:nvSpPr>
        <dsp:cNvPr id="0" name=""/>
        <dsp:cNvSpPr/>
      </dsp:nvSpPr>
      <dsp:spPr>
        <a:xfrm>
          <a:off x="1016000" y="0"/>
          <a:ext cx="4064000" cy="406400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BBC76-C6B4-490D-85C8-F15C33E1F87C}">
      <dsp:nvSpPr>
        <dsp:cNvPr id="0" name=""/>
        <dsp:cNvSpPr/>
      </dsp:nvSpPr>
      <dsp:spPr>
        <a:xfrm>
          <a:off x="1402080" y="386080"/>
          <a:ext cx="1584960" cy="1584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Conocer la Organización</a:t>
          </a:r>
          <a:endParaRPr lang="es-CO" sz="1700" kern="1200" dirty="0"/>
        </a:p>
      </dsp:txBody>
      <dsp:txXfrm>
        <a:off x="1402080" y="386080"/>
        <a:ext cx="1584960" cy="1584960"/>
      </dsp:txXfrm>
    </dsp:sp>
    <dsp:sp modelId="{37DE16AA-8D09-4767-96F5-3023F461F988}">
      <dsp:nvSpPr>
        <dsp:cNvPr id="0" name=""/>
        <dsp:cNvSpPr/>
      </dsp:nvSpPr>
      <dsp:spPr>
        <a:xfrm>
          <a:off x="3108960" y="386080"/>
          <a:ext cx="1584960" cy="1584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Conocer los objetivos de Comunicación</a:t>
          </a:r>
          <a:endParaRPr lang="es-CO" sz="1700" kern="1200" dirty="0"/>
        </a:p>
      </dsp:txBody>
      <dsp:txXfrm>
        <a:off x="3108960" y="386080"/>
        <a:ext cx="1584960" cy="1584960"/>
      </dsp:txXfrm>
    </dsp:sp>
    <dsp:sp modelId="{9A9F2B20-AFD2-4656-9C2C-1CEF7ADCD1CA}">
      <dsp:nvSpPr>
        <dsp:cNvPr id="0" name=""/>
        <dsp:cNvSpPr/>
      </dsp:nvSpPr>
      <dsp:spPr>
        <a:xfrm>
          <a:off x="1402080" y="2092960"/>
          <a:ext cx="1584960" cy="1584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Identificar audiencias</a:t>
          </a:r>
          <a:endParaRPr lang="es-CO" sz="1700" kern="1200" dirty="0"/>
        </a:p>
      </dsp:txBody>
      <dsp:txXfrm>
        <a:off x="1402080" y="2092960"/>
        <a:ext cx="1584960" cy="1584960"/>
      </dsp:txXfrm>
    </dsp:sp>
    <dsp:sp modelId="{6482AC84-7C65-4EDC-95F6-0A9A475CAB98}">
      <dsp:nvSpPr>
        <dsp:cNvPr id="0" name=""/>
        <dsp:cNvSpPr/>
      </dsp:nvSpPr>
      <dsp:spPr>
        <a:xfrm>
          <a:off x="3108960" y="2092960"/>
          <a:ext cx="1584960" cy="1584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Desarrollar Estrategia</a:t>
          </a:r>
          <a:endParaRPr lang="es-CO" sz="1700" kern="1200" dirty="0"/>
        </a:p>
      </dsp:txBody>
      <dsp:txXfrm>
        <a:off x="3108960" y="2092960"/>
        <a:ext cx="1584960" cy="15849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2D9CCD-6122-4726-89F5-0425FEE21FB6}">
      <dsp:nvSpPr>
        <dsp:cNvPr id="0" name=""/>
        <dsp:cNvSpPr/>
      </dsp:nvSpPr>
      <dsp:spPr>
        <a:xfrm rot="16200000">
          <a:off x="31882" y="0"/>
          <a:ext cx="1740603" cy="1740603"/>
        </a:xfrm>
        <a:prstGeom prst="downArrow">
          <a:avLst>
            <a:gd name="adj1" fmla="val 50000"/>
            <a:gd name="adj2" fmla="val 3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Organización</a:t>
          </a:r>
          <a:endParaRPr lang="es-CO" sz="1700" kern="1200" dirty="0"/>
        </a:p>
      </dsp:txBody>
      <dsp:txXfrm rot="16200000">
        <a:off x="31882" y="0"/>
        <a:ext cx="1740603" cy="1740603"/>
      </dsp:txXfrm>
    </dsp:sp>
    <dsp:sp modelId="{32B09159-CFAF-4D51-ACB6-01E6710107EE}">
      <dsp:nvSpPr>
        <dsp:cNvPr id="0" name=""/>
        <dsp:cNvSpPr/>
      </dsp:nvSpPr>
      <dsp:spPr>
        <a:xfrm rot="5400000">
          <a:off x="1831296" y="0"/>
          <a:ext cx="1740603" cy="1740603"/>
        </a:xfrm>
        <a:prstGeom prst="downArrow">
          <a:avLst>
            <a:gd name="adj1" fmla="val 50000"/>
            <a:gd name="adj2" fmla="val 35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/>
            <a:t>Audiencia </a:t>
          </a:r>
          <a:endParaRPr lang="es-CO" sz="1700" kern="1200" dirty="0"/>
        </a:p>
      </dsp:txBody>
      <dsp:txXfrm rot="5400000">
        <a:off x="1831296" y="0"/>
        <a:ext cx="1740603" cy="174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9E056-3BB7-4453-8809-626F35A35D06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7EDA-7D4D-46F1-9605-95C2606215D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F46D-E622-4D1E-BC02-FC028215DB47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1649-A8B9-4E1B-AEE1-CD170A33B8F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9C34-84A5-42EA-9562-93E6669B0319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816CE-C5AB-40AA-B10E-0153BB2EFE8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4FA8-A0C4-473C-8AF2-421BF84C7DE6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8F4B-A844-401F-818C-466478E8E22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178F0-D2C1-4DB1-AE75-8AF30D9EEC0C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08C1A-9363-436F-B509-27C6DD93B62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F82DD-5ACD-4DCA-921D-61D54985C22B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69B8-81FE-41D2-826D-CD7C08D0472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899B-A5AC-4996-B192-F9478B5483A4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DDDEC-5267-41C2-8508-20E3C66380B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265FF-2CBE-48F6-B0B9-FA065CF86C8A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F3C6-1F6C-4B1D-8500-D6E9F968DC5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332F3-FB5F-4CD1-AC3E-B82C97B81489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CF302-E94C-48A9-86E2-8567342BBE1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049B-1665-4767-97C3-CD1F9CD09C28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3AF22-EDFA-4E36-BDE3-D387E861C156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A6164-7271-45DC-8868-00C74638C913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89B44-2646-46AC-BDFF-0372FEBC5D5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/>
              <a:pPr>
                <a:defRPr/>
              </a:pPr>
              <a:t>10/08/2011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5723BF-D16E-463A-9F52-FE834BE18753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e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s-CO" sz="2800" b="1" dirty="0" smtClean="0">
                <a:solidFill>
                  <a:srgbClr val="FF0000"/>
                </a:solidFill>
              </a:rPr>
              <a:t>¿Qué son las Relaciones Públicas?</a:t>
            </a:r>
          </a:p>
          <a:p>
            <a:r>
              <a:rPr lang="es-CO" sz="2800" b="1" dirty="0" smtClean="0"/>
              <a:t> </a:t>
            </a:r>
            <a:endParaRPr lang="es-CO" sz="2800" dirty="0" smtClean="0"/>
          </a:p>
          <a:p>
            <a:pPr lvl="0" algn="just"/>
            <a:r>
              <a:rPr lang="es-CO" sz="2800" dirty="0" smtClean="0"/>
              <a:t>Son un </a:t>
            </a:r>
            <a:r>
              <a:rPr lang="es-CO" sz="2800" b="1" dirty="0" smtClean="0"/>
              <a:t>conjunto de acciones de comunicación estratégica,</a:t>
            </a:r>
            <a:r>
              <a:rPr lang="es-CO" sz="2800" dirty="0" smtClean="0"/>
              <a:t> coordinadas y sostenidas a lo largo del tiempo, que tienen como objetivo principal fortalecer los </a:t>
            </a:r>
            <a:r>
              <a:rPr lang="es-CO" sz="2800" b="1" dirty="0" smtClean="0"/>
              <a:t>vínculos</a:t>
            </a:r>
            <a:r>
              <a:rPr lang="es-CO" sz="2800" dirty="0" smtClean="0"/>
              <a:t> con los distintos </a:t>
            </a:r>
            <a:r>
              <a:rPr lang="es-CO" sz="2800" b="1" dirty="0" smtClean="0"/>
              <a:t>públicos</a:t>
            </a:r>
            <a:r>
              <a:rPr lang="es-CO" sz="2800" dirty="0" smtClean="0"/>
              <a:t> de la organización, informándolos y </a:t>
            </a:r>
            <a:r>
              <a:rPr lang="es-CO" sz="2800" b="1" dirty="0" smtClean="0"/>
              <a:t>persuadiéndolos </a:t>
            </a:r>
            <a:r>
              <a:rPr lang="es-CO" sz="2800" dirty="0" smtClean="0"/>
              <a:t>para lograr consenso, fidelidad y apoyo de los mismos en acciones presentes y/o futuras.</a:t>
            </a:r>
            <a:endParaRPr lang="es-CO" dirty="0">
              <a:latin typeface="Calibri" pitchFamily="34" charset="0"/>
            </a:endParaRPr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4664"/>
            <a:ext cx="41044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4582" name="14 CuadroTexto"/>
          <p:cNvSpPr txBox="1">
            <a:spLocks noChangeArrowheads="1"/>
          </p:cNvSpPr>
          <p:nvPr/>
        </p:nvSpPr>
        <p:spPr bwMode="auto">
          <a:xfrm>
            <a:off x="2483768" y="620688"/>
            <a:ext cx="54197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sp>
        <p:nvSpPr>
          <p:cNvPr id="24583" name="16 Rectángulo"/>
          <p:cNvSpPr>
            <a:spLocks noChangeArrowheads="1"/>
          </p:cNvSpPr>
          <p:nvPr/>
        </p:nvSpPr>
        <p:spPr bwMode="auto">
          <a:xfrm>
            <a:off x="6000750" y="1268760"/>
            <a:ext cx="314325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CO" sz="1600" dirty="0"/>
          </a:p>
          <a:p>
            <a:pPr algn="just"/>
            <a:endParaRPr lang="es-CO" sz="1400" dirty="0"/>
          </a:p>
          <a:p>
            <a:r>
              <a:rPr lang="es-CO" sz="2000" dirty="0">
                <a:latin typeface="Arial Narrow" pitchFamily="34" charset="0"/>
              </a:rPr>
              <a:t/>
            </a:r>
            <a:br>
              <a:rPr lang="es-CO" sz="2000" dirty="0">
                <a:latin typeface="Arial Narrow" pitchFamily="34" charset="0"/>
              </a:rPr>
            </a:br>
            <a:r>
              <a:rPr lang="es-CO" sz="2000" dirty="0" smtClean="0">
                <a:latin typeface="Arial Narrow" pitchFamily="34" charset="0"/>
              </a:rPr>
              <a:t>Debe estar en </a:t>
            </a:r>
            <a:r>
              <a:rPr lang="es-CO" sz="2000" dirty="0">
                <a:latin typeface="Arial Narrow" pitchFamily="34" charset="0"/>
              </a:rPr>
              <a:t>contacto con </a:t>
            </a:r>
            <a:r>
              <a:rPr lang="es-CO" sz="2000" dirty="0" smtClean="0">
                <a:latin typeface="Arial Narrow" pitchFamily="34" charset="0"/>
              </a:rPr>
              <a:t>los directores de todos </a:t>
            </a:r>
            <a:r>
              <a:rPr lang="es-CO" sz="2000" dirty="0">
                <a:latin typeface="Arial Narrow" pitchFamily="34" charset="0"/>
              </a:rPr>
              <a:t>los departamentos y </a:t>
            </a:r>
            <a:r>
              <a:rPr lang="es-CO" sz="2000" dirty="0" smtClean="0">
                <a:latin typeface="Arial Narrow" pitchFamily="34" charset="0"/>
              </a:rPr>
              <a:t>conocer toda la información que éstos producen. </a:t>
            </a:r>
          </a:p>
          <a:p>
            <a:endParaRPr lang="es-CO" sz="2000" dirty="0" smtClean="0">
              <a:latin typeface="Arial Narrow" pitchFamily="34" charset="0"/>
            </a:endParaRPr>
          </a:p>
          <a:p>
            <a:endParaRPr lang="es-CO" sz="2000" dirty="0" smtClean="0">
              <a:latin typeface="Arial Narrow" pitchFamily="34" charset="0"/>
            </a:endParaRPr>
          </a:p>
          <a:p>
            <a:r>
              <a:rPr lang="es-CO" sz="2000" dirty="0" smtClean="0">
                <a:latin typeface="Arial Narrow" pitchFamily="34" charset="0"/>
              </a:rPr>
              <a:t> </a:t>
            </a:r>
            <a:endParaRPr lang="es-CO" sz="2000" dirty="0">
              <a:latin typeface="Arial Narrow" pitchFamily="34" charset="0"/>
            </a:endParaRPr>
          </a:p>
          <a:p>
            <a:endParaRPr lang="es-CO" sz="2000" dirty="0">
              <a:latin typeface="Arial Narrow" pitchFamily="34" charset="0"/>
            </a:endParaRPr>
          </a:p>
        </p:txBody>
      </p:sp>
      <p:sp>
        <p:nvSpPr>
          <p:cNvPr id="24585" name="18 Rectángulo"/>
          <p:cNvSpPr>
            <a:spLocks noChangeArrowheads="1"/>
          </p:cNvSpPr>
          <p:nvPr/>
        </p:nvSpPr>
        <p:spPr bwMode="auto">
          <a:xfrm>
            <a:off x="0" y="2060848"/>
            <a:ext cx="32038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El Director de Relaciones Públicas de una compañía es </a:t>
            </a:r>
            <a:r>
              <a:rPr lang="es-CO" sz="2000" dirty="0" smtClean="0">
                <a:latin typeface="Arial Narrow" pitchFamily="34" charset="0"/>
              </a:rPr>
              <a:t>responsable </a:t>
            </a:r>
            <a:r>
              <a:rPr lang="es-CO" sz="2000" dirty="0">
                <a:latin typeface="Arial Narrow" pitchFamily="34" charset="0"/>
              </a:rPr>
              <a:t>ante la autoridad más </a:t>
            </a:r>
            <a:r>
              <a:rPr lang="es-CO" sz="2000" dirty="0" smtClean="0">
                <a:latin typeface="Arial Narrow" pitchFamily="34" charset="0"/>
              </a:rPr>
              <a:t>alta: Presidente</a:t>
            </a:r>
            <a:r>
              <a:rPr lang="es-CO" sz="2000" dirty="0">
                <a:latin typeface="Arial Narrow" pitchFamily="34" charset="0"/>
              </a:rPr>
              <a:t>, </a:t>
            </a:r>
            <a:r>
              <a:rPr lang="es-CO" sz="2000" dirty="0" smtClean="0">
                <a:latin typeface="Arial Narrow" pitchFamily="34" charset="0"/>
              </a:rPr>
              <a:t>Vicepresidente </a:t>
            </a:r>
            <a:r>
              <a:rPr lang="es-CO" sz="2000" dirty="0">
                <a:latin typeface="Arial Narrow" pitchFamily="34" charset="0"/>
              </a:rPr>
              <a:t>o </a:t>
            </a:r>
            <a:r>
              <a:rPr lang="es-CO" sz="2000" dirty="0" smtClean="0">
                <a:latin typeface="Arial Narrow" pitchFamily="34" charset="0"/>
              </a:rPr>
              <a:t>Gerente </a:t>
            </a:r>
            <a:r>
              <a:rPr lang="es-CO" sz="2000" dirty="0">
                <a:latin typeface="Arial Narrow" pitchFamily="34" charset="0"/>
              </a:rPr>
              <a:t>general.</a:t>
            </a:r>
          </a:p>
        </p:txBody>
      </p:sp>
      <p:sp>
        <p:nvSpPr>
          <p:cNvPr id="24586" name="19 Rectángulo"/>
          <p:cNvSpPr>
            <a:spLocks noChangeArrowheads="1"/>
          </p:cNvSpPr>
          <p:nvPr/>
        </p:nvSpPr>
        <p:spPr bwMode="auto">
          <a:xfrm>
            <a:off x="0" y="4293096"/>
            <a:ext cx="33575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Se encuentra en una posición similar a la del asesor legal o </a:t>
            </a:r>
            <a:r>
              <a:rPr lang="es-CO" sz="2000" dirty="0" smtClean="0">
                <a:latin typeface="Arial Narrow" pitchFamily="34" charset="0"/>
              </a:rPr>
              <a:t>financiero u otros asesores de primera línea. </a:t>
            </a:r>
            <a:endParaRPr lang="es-CO" sz="2000" dirty="0"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759624" y="4437112"/>
            <a:ext cx="338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sz="2000" dirty="0" smtClean="0">
                <a:latin typeface="Arial Narrow" pitchFamily="34" charset="0"/>
              </a:rPr>
              <a:t>El trabajo de relaciones públicas debe circular a través de toda la organización. Es transversal. </a:t>
            </a:r>
            <a:endParaRPr lang="es-CO" sz="2000" dirty="0">
              <a:latin typeface="Arial Narrow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3825" t="37203" r="69195" b="19485"/>
          <a:stretch>
            <a:fillRect/>
          </a:stretch>
        </p:blipFill>
        <p:spPr bwMode="auto">
          <a:xfrm>
            <a:off x="3218577" y="1484784"/>
            <a:ext cx="250555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6630" name="14 CuadroTexto"/>
          <p:cNvSpPr txBox="1">
            <a:spLocks noChangeArrowheads="1"/>
          </p:cNvSpPr>
          <p:nvPr/>
        </p:nvSpPr>
        <p:spPr bwMode="auto">
          <a:xfrm>
            <a:off x="2195736" y="1928813"/>
            <a:ext cx="57822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sp>
        <p:nvSpPr>
          <p:cNvPr id="26631" name="7 Rectángulo"/>
          <p:cNvSpPr>
            <a:spLocks noChangeArrowheads="1"/>
          </p:cNvSpPr>
          <p:nvPr/>
        </p:nvSpPr>
        <p:spPr bwMode="auto">
          <a:xfrm>
            <a:off x="827584" y="2204864"/>
            <a:ext cx="771525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O" sz="2400" b="1" dirty="0" smtClean="0">
              <a:latin typeface="Arial Narrow" pitchFamily="34" charset="0"/>
            </a:endParaRPr>
          </a:p>
          <a:p>
            <a:r>
              <a:rPr lang="es-CO" sz="2400" b="1" dirty="0" smtClean="0">
                <a:latin typeface="Arial Narrow" pitchFamily="34" charset="0"/>
              </a:rPr>
              <a:t>Beneficios </a:t>
            </a:r>
            <a:r>
              <a:rPr lang="es-CO" sz="2400" b="1" dirty="0">
                <a:latin typeface="Arial Narrow" pitchFamily="34" charset="0"/>
              </a:rPr>
              <a:t>que aportan las </a:t>
            </a:r>
            <a:r>
              <a:rPr lang="es-CO" sz="2400" b="1" dirty="0">
                <a:latin typeface="Arial Narrow" pitchFamily="34" charset="0"/>
              </a:rPr>
              <a:t>R</a:t>
            </a:r>
            <a:r>
              <a:rPr lang="es-CO" sz="2400" b="1" dirty="0" smtClean="0">
                <a:latin typeface="Arial Narrow" pitchFamily="34" charset="0"/>
              </a:rPr>
              <a:t>elaciones Públicas </a:t>
            </a:r>
            <a:r>
              <a:rPr lang="es-CO" sz="2400" b="1" dirty="0">
                <a:latin typeface="Arial Narrow" pitchFamily="34" charset="0"/>
              </a:rPr>
              <a:t>a las organizaciones: </a:t>
            </a:r>
            <a:br>
              <a:rPr lang="es-CO" sz="2400" b="1" dirty="0">
                <a:latin typeface="Arial Narrow" pitchFamily="34" charset="0"/>
              </a:rPr>
            </a:br>
            <a:r>
              <a:rPr lang="es-CO" sz="2400" b="1" dirty="0">
                <a:latin typeface="Arial Narrow" pitchFamily="34" charset="0"/>
              </a:rPr>
              <a:t/>
            </a:r>
            <a:br>
              <a:rPr lang="es-CO" sz="2400" b="1" dirty="0">
                <a:latin typeface="Arial Narrow" pitchFamily="34" charset="0"/>
              </a:rPr>
            </a:br>
            <a:r>
              <a:rPr lang="es-CO" sz="2000" b="1" dirty="0">
                <a:latin typeface="Arial Narrow" pitchFamily="34" charset="0"/>
              </a:rPr>
              <a:t>Disminución de los </a:t>
            </a:r>
            <a:r>
              <a:rPr lang="es-CO" sz="2000" b="1" dirty="0" smtClean="0">
                <a:latin typeface="Arial Narrow" pitchFamily="34" charset="0"/>
              </a:rPr>
              <a:t>costos </a:t>
            </a:r>
            <a:r>
              <a:rPr lang="es-CO" sz="2400" b="1" dirty="0">
                <a:latin typeface="Arial Narrow" pitchFamily="34" charset="0"/>
              </a:rPr>
              <a:t/>
            </a:r>
            <a:br>
              <a:rPr lang="es-CO" sz="2400" b="1" dirty="0">
                <a:latin typeface="Arial Narrow" pitchFamily="34" charset="0"/>
              </a:rPr>
            </a:br>
            <a:r>
              <a:rPr lang="es-CO" sz="2400" dirty="0" smtClean="0">
                <a:latin typeface="Arial Narrow" pitchFamily="34" charset="0"/>
              </a:rPr>
              <a:t>-</a:t>
            </a:r>
            <a:r>
              <a:rPr lang="es-CO" sz="2400" b="1" dirty="0" smtClean="0">
                <a:latin typeface="Arial Narrow" pitchFamily="34" charset="0"/>
              </a:rPr>
              <a:t> </a:t>
            </a:r>
            <a:r>
              <a:rPr lang="es-CO" sz="1600" dirty="0" smtClean="0"/>
              <a:t>Satisfacción </a:t>
            </a:r>
            <a:r>
              <a:rPr lang="es-CO" sz="1600" dirty="0"/>
              <a:t>de los recursos humanos de la empresa. </a:t>
            </a:r>
          </a:p>
          <a:p>
            <a:r>
              <a:rPr lang="es-CO" sz="1600" dirty="0" smtClean="0"/>
              <a:t>- Mejores </a:t>
            </a:r>
            <a:r>
              <a:rPr lang="es-CO" sz="1600" dirty="0"/>
              <a:t>resultados de los recursos humanos </a:t>
            </a:r>
          </a:p>
          <a:p>
            <a:r>
              <a:rPr lang="es-CO" dirty="0"/>
              <a:t/>
            </a:r>
            <a:br>
              <a:rPr lang="es-CO" dirty="0"/>
            </a:br>
            <a:r>
              <a:rPr lang="es-CO" sz="2000" b="1" dirty="0">
                <a:latin typeface="Arial Narrow" pitchFamily="34" charset="0"/>
              </a:rPr>
              <a:t>Estimula la </a:t>
            </a:r>
            <a:r>
              <a:rPr lang="es-CO" sz="2000" b="1" dirty="0" smtClean="0">
                <a:latin typeface="Arial Narrow" pitchFamily="34" charset="0"/>
              </a:rPr>
              <a:t>creatividad</a:t>
            </a:r>
            <a:r>
              <a:rPr lang="es-CO" sz="2400" b="1" dirty="0">
                <a:latin typeface="Arial Narrow" pitchFamily="34" charset="0"/>
              </a:rPr>
              <a:t/>
            </a:r>
            <a:br>
              <a:rPr lang="es-CO" sz="2400" b="1" dirty="0">
                <a:latin typeface="Arial Narrow" pitchFamily="34" charset="0"/>
              </a:rPr>
            </a:br>
            <a:r>
              <a:rPr lang="es-CO" sz="2400" b="1" dirty="0" smtClean="0">
                <a:latin typeface="Arial Narrow" pitchFamily="34" charset="0"/>
              </a:rPr>
              <a:t>- </a:t>
            </a:r>
            <a:r>
              <a:rPr lang="es-CO" sz="1600" dirty="0" smtClean="0"/>
              <a:t>Logro </a:t>
            </a:r>
            <a:r>
              <a:rPr lang="es-CO" sz="1600" dirty="0"/>
              <a:t>de los objetivos de la </a:t>
            </a:r>
            <a:r>
              <a:rPr lang="es-CO" sz="1600" dirty="0" smtClean="0"/>
              <a:t>organización.</a:t>
            </a:r>
            <a:endParaRPr lang="es-CO" sz="1600" dirty="0"/>
          </a:p>
          <a:p>
            <a:r>
              <a:rPr lang="es-CO" sz="1600" dirty="0" smtClean="0"/>
              <a:t>- Ningún </a:t>
            </a:r>
            <a:r>
              <a:rPr lang="es-CO" sz="1600" dirty="0"/>
              <a:t>gerente puede saber lo que está pasando en un sector o departamento mejor que quien está realizando el trabajo en ese punto. </a:t>
            </a:r>
          </a:p>
          <a:p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7654" name="14 CuadroTexto"/>
          <p:cNvSpPr txBox="1">
            <a:spLocks noChangeArrowheads="1"/>
          </p:cNvSpPr>
          <p:nvPr/>
        </p:nvSpPr>
        <p:spPr bwMode="auto">
          <a:xfrm>
            <a:off x="2411760" y="1844824"/>
            <a:ext cx="45803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2800" b="1" dirty="0" smtClean="0">
                <a:solidFill>
                  <a:srgbClr val="FF0000"/>
                </a:solidFill>
              </a:rPr>
              <a:t>Relaciones </a:t>
            </a:r>
            <a:r>
              <a:rPr lang="es-CO" sz="2800" b="1" dirty="0">
                <a:solidFill>
                  <a:srgbClr val="FF0000"/>
                </a:solidFill>
              </a:rPr>
              <a:t>Públicas</a:t>
            </a:r>
          </a:p>
        </p:txBody>
      </p:sp>
      <p:sp>
        <p:nvSpPr>
          <p:cNvPr id="27655" name="7 Rectángulo"/>
          <p:cNvSpPr>
            <a:spLocks noChangeArrowheads="1"/>
          </p:cNvSpPr>
          <p:nvPr/>
        </p:nvSpPr>
        <p:spPr bwMode="auto">
          <a:xfrm>
            <a:off x="683568" y="3573016"/>
            <a:ext cx="785812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sz="2000" b="1" dirty="0" smtClean="0">
                <a:latin typeface="Arial Narrow" pitchFamily="34" charset="0"/>
              </a:rPr>
              <a:t>Permite </a:t>
            </a:r>
            <a:r>
              <a:rPr lang="es-CO" sz="2000" b="1" dirty="0">
                <a:latin typeface="Arial Narrow" pitchFamily="34" charset="0"/>
              </a:rPr>
              <a:t>mejores condiciones en la obtención de </a:t>
            </a:r>
            <a:r>
              <a:rPr lang="es-CO" sz="2000" b="1" dirty="0" smtClean="0">
                <a:latin typeface="Arial Narrow" pitchFamily="34" charset="0"/>
              </a:rPr>
              <a:t>créditos </a:t>
            </a:r>
            <a:r>
              <a:rPr lang="es-CO" sz="1600" dirty="0"/>
              <a:t/>
            </a:r>
            <a:br>
              <a:rPr lang="es-CO" sz="1600" dirty="0"/>
            </a:br>
            <a:r>
              <a:rPr lang="es-CO" sz="1600" dirty="0" smtClean="0"/>
              <a:t>- Se </a:t>
            </a:r>
            <a:r>
              <a:rPr lang="es-CO" sz="1600" dirty="0"/>
              <a:t>confía más en una persona o empresa que disfrute de una imagen o reputación que concite la confianza del posible acreedor. </a:t>
            </a:r>
          </a:p>
          <a:p>
            <a:r>
              <a:rPr lang="es-CO" sz="1600" b="1" dirty="0">
                <a:latin typeface="Arial Narrow" pitchFamily="34" charset="0"/>
              </a:rPr>
              <a:t/>
            </a:r>
            <a:br>
              <a:rPr lang="es-CO" sz="1600" b="1" dirty="0">
                <a:latin typeface="Arial Narrow" pitchFamily="34" charset="0"/>
              </a:rPr>
            </a:br>
            <a:r>
              <a:rPr lang="es-CO" sz="2000" b="1" dirty="0" smtClean="0">
                <a:latin typeface="Arial Narrow" pitchFamily="34" charset="0"/>
              </a:rPr>
              <a:t>Incrementa la </a:t>
            </a:r>
            <a:r>
              <a:rPr lang="es-CO" sz="2000" b="1" dirty="0" smtClean="0">
                <a:latin typeface="Arial Narrow" pitchFamily="34" charset="0"/>
              </a:rPr>
              <a:t>credibilidad</a:t>
            </a:r>
            <a:endParaRPr lang="es-CO" sz="2000" b="1" dirty="0" smtClean="0">
              <a:latin typeface="Arial Narrow" pitchFamily="34" charset="0"/>
            </a:endParaRPr>
          </a:p>
          <a:p>
            <a:r>
              <a:rPr lang="es-CO" sz="1600" dirty="0" smtClean="0"/>
              <a:t>- Al </a:t>
            </a:r>
            <a:r>
              <a:rPr lang="es-CO" sz="1600" dirty="0" smtClean="0"/>
              <a:t>conseguir que a través de acciones de Relaciones </a:t>
            </a:r>
            <a:r>
              <a:rPr lang="es-CO" sz="1600" dirty="0" smtClean="0"/>
              <a:t>Públicas </a:t>
            </a:r>
            <a:r>
              <a:rPr lang="es-CO" sz="1600" dirty="0" smtClean="0"/>
              <a:t>sean otros quienes comuniquen los mensajes </a:t>
            </a:r>
            <a:r>
              <a:rPr lang="es-CO" sz="1600" dirty="0" smtClean="0"/>
              <a:t>claves de la organización, aumenta </a:t>
            </a:r>
            <a:r>
              <a:rPr lang="es-CO" sz="1600" dirty="0" smtClean="0"/>
              <a:t>la </a:t>
            </a:r>
            <a:r>
              <a:rPr lang="es-CO" sz="1600" dirty="0" smtClean="0"/>
              <a:t>credibilidad ante la opinión pública.</a:t>
            </a:r>
            <a:endParaRPr lang="es-CO" sz="1600" dirty="0"/>
          </a:p>
        </p:txBody>
      </p:sp>
      <p:sp>
        <p:nvSpPr>
          <p:cNvPr id="8" name="7 Rectángulo"/>
          <p:cNvSpPr/>
          <p:nvPr/>
        </p:nvSpPr>
        <p:spPr>
          <a:xfrm>
            <a:off x="683568" y="2059395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800" b="1" dirty="0" smtClean="0">
              <a:latin typeface="Arial Narrow" pitchFamily="34" charset="0"/>
            </a:endParaRPr>
          </a:p>
          <a:p>
            <a:r>
              <a:rPr lang="es-CO" sz="2000" b="1" dirty="0" smtClean="0">
                <a:latin typeface="Arial Narrow" pitchFamily="34" charset="0"/>
              </a:rPr>
              <a:t>Eleva </a:t>
            </a:r>
            <a:r>
              <a:rPr lang="es-CO" sz="2000" b="1" dirty="0" smtClean="0">
                <a:latin typeface="Arial Narrow" pitchFamily="34" charset="0"/>
              </a:rPr>
              <a:t>el índice de </a:t>
            </a:r>
            <a:r>
              <a:rPr lang="es-CO" sz="2000" b="1" dirty="0" smtClean="0">
                <a:latin typeface="Arial Narrow" pitchFamily="34" charset="0"/>
              </a:rPr>
              <a:t>ventas </a:t>
            </a:r>
            <a:r>
              <a:rPr lang="es-CO" sz="1600" dirty="0" smtClean="0"/>
              <a:t/>
            </a:r>
            <a:br>
              <a:rPr lang="es-CO" sz="1600" dirty="0" smtClean="0"/>
            </a:br>
            <a:r>
              <a:rPr lang="es-CO" sz="1600" dirty="0" smtClean="0"/>
              <a:t>- Una </a:t>
            </a:r>
            <a:r>
              <a:rPr lang="es-CO" sz="1600" dirty="0" smtClean="0"/>
              <a:t>buena imagen es considerada ampliamente superior a cualquier campaña publicitaria o de promoción. La relación es directa: a mejor imagen, mayor </a:t>
            </a:r>
            <a:r>
              <a:rPr lang="es-CO" sz="1600" dirty="0" smtClean="0"/>
              <a:t>venta</a:t>
            </a:r>
            <a:r>
              <a:rPr lang="es-CO" sz="1600" dirty="0" smtClean="0"/>
              <a:t>. </a:t>
            </a:r>
            <a:br>
              <a:rPr lang="es-CO" sz="1600" dirty="0" smtClean="0"/>
            </a:br>
            <a:endParaRPr lang="es-CO" sz="1600" dirty="0"/>
          </a:p>
        </p:txBody>
      </p:sp>
      <p:pic>
        <p:nvPicPr>
          <p:cNvPr id="9" name="8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b="1" dirty="0" smtClean="0"/>
              <a:t> </a:t>
            </a:r>
            <a:endParaRPr lang="es-CO" dirty="0" smtClean="0"/>
          </a:p>
          <a:p>
            <a:pPr lvl="0" algn="just"/>
            <a:r>
              <a:rPr lang="es-CO" sz="2800" dirty="0" smtClean="0"/>
              <a:t>Las Relaciones Públicas </a:t>
            </a:r>
            <a:r>
              <a:rPr lang="es-CO" sz="2800" b="1" dirty="0" smtClean="0"/>
              <a:t>implementan técnicas de negociación, marketing, publicidad y administración</a:t>
            </a:r>
            <a:r>
              <a:rPr lang="es-CO" sz="2800" dirty="0" smtClean="0"/>
              <a:t> para complementar y reforzar su desempeño en el marco de un entorno social particular y único, que debe ser estudiado con máximo esmero </a:t>
            </a:r>
            <a:r>
              <a:rPr lang="es-CO" sz="2800" b="1" dirty="0" smtClean="0"/>
              <a:t>(análisis de mercado)</a:t>
            </a:r>
            <a:r>
              <a:rPr lang="es-CO" sz="2800" dirty="0" smtClean="0"/>
              <a:t> para que esas acciones puedan ser bien interpretadas y aceptadas por los distintos públicos de una organización.</a:t>
            </a:r>
          </a:p>
          <a:p>
            <a:pPr algn="ctr"/>
            <a:endParaRPr lang="es-CO" dirty="0">
              <a:latin typeface="Calibri" pitchFamily="34" charset="0"/>
            </a:endParaRPr>
          </a:p>
        </p:txBody>
      </p:sp>
      <p:sp>
        <p:nvSpPr>
          <p:cNvPr id="2055" name="15 CuadroTexto"/>
          <p:cNvSpPr txBox="1">
            <a:spLocks noChangeArrowheads="1"/>
          </p:cNvSpPr>
          <p:nvPr/>
        </p:nvSpPr>
        <p:spPr bwMode="auto">
          <a:xfrm>
            <a:off x="3571875" y="59293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dirty="0">
              <a:latin typeface="Calibri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4664"/>
            <a:ext cx="41044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4342" name="14 CuadroTexto"/>
          <p:cNvSpPr txBox="1">
            <a:spLocks noChangeArrowheads="1"/>
          </p:cNvSpPr>
          <p:nvPr/>
        </p:nvSpPr>
        <p:spPr bwMode="auto">
          <a:xfrm>
            <a:off x="2267744" y="1988840"/>
            <a:ext cx="46474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graphicFrame>
        <p:nvGraphicFramePr>
          <p:cNvPr id="14" name="13 Diagrama"/>
          <p:cNvGraphicFramePr/>
          <p:nvPr/>
        </p:nvGraphicFramePr>
        <p:xfrm>
          <a:off x="214282" y="2420888"/>
          <a:ext cx="8534182" cy="3651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7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5366" name="14 CuadroTexto"/>
          <p:cNvSpPr txBox="1">
            <a:spLocks noChangeArrowheads="1"/>
          </p:cNvSpPr>
          <p:nvPr/>
        </p:nvSpPr>
        <p:spPr bwMode="auto">
          <a:xfrm>
            <a:off x="2267744" y="1928813"/>
            <a:ext cx="57102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1952628" y="2857496"/>
          <a:ext cx="4976826" cy="260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8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8438" name="14 CuadroTexto"/>
          <p:cNvSpPr txBox="1">
            <a:spLocks noChangeArrowheads="1"/>
          </p:cNvSpPr>
          <p:nvPr/>
        </p:nvSpPr>
        <p:spPr bwMode="auto">
          <a:xfrm>
            <a:off x="2123728" y="1988840"/>
            <a:ext cx="46474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graphicFrame>
        <p:nvGraphicFramePr>
          <p:cNvPr id="9" name="8 Diagrama"/>
          <p:cNvGraphicFramePr/>
          <p:nvPr/>
        </p:nvGraphicFramePr>
        <p:xfrm>
          <a:off x="1524000" y="243683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7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9462" name="13 Rectángulo"/>
          <p:cNvSpPr>
            <a:spLocks noChangeArrowheads="1"/>
          </p:cNvSpPr>
          <p:nvPr/>
        </p:nvSpPr>
        <p:spPr bwMode="auto">
          <a:xfrm>
            <a:off x="899592" y="1844824"/>
            <a:ext cx="698477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CO" sz="3600" b="1" dirty="0">
                <a:solidFill>
                  <a:srgbClr val="FF0000"/>
                </a:solidFill>
                <a:latin typeface="Arial Narrow" pitchFamily="34" charset="0"/>
              </a:rPr>
              <a:t>Objetivos con los públicos </a:t>
            </a:r>
            <a:r>
              <a:rPr lang="es-CO" sz="3600" b="1" dirty="0" smtClean="0">
                <a:solidFill>
                  <a:srgbClr val="FF0000"/>
                </a:solidFill>
                <a:latin typeface="Arial Narrow" pitchFamily="34" charset="0"/>
              </a:rPr>
              <a:t>internos</a:t>
            </a:r>
          </a:p>
          <a:p>
            <a:pPr algn="just">
              <a:buFont typeface="Arial" pitchFamily="34" charset="0"/>
              <a:buChar char="•"/>
            </a:pPr>
            <a:endParaRPr lang="es-CO" sz="2000" b="1" dirty="0">
              <a:solidFill>
                <a:srgbClr val="FF0000"/>
              </a:solidFill>
              <a:latin typeface="Arial Narrow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>
                <a:latin typeface="Arial Narrow" pitchFamily="34" charset="0"/>
              </a:rPr>
              <a:t>Formación </a:t>
            </a:r>
            <a:r>
              <a:rPr lang="es-CO" sz="2000" dirty="0">
                <a:latin typeface="Arial Narrow" pitchFamily="34" charset="0"/>
              </a:rPr>
              <a:t>o constitución del llamado "grupo empresa", es decir, un conjunto de personas que poseen un objetivo común e interaccionan entre sí. </a:t>
            </a:r>
            <a:r>
              <a:rPr lang="es-CO" sz="2000" dirty="0" smtClean="0">
                <a:latin typeface="Arial Narrow" pitchFamily="34" charset="0"/>
              </a:rPr>
              <a:t>Para </a:t>
            </a:r>
            <a:r>
              <a:rPr lang="es-CO" sz="2000" dirty="0">
                <a:latin typeface="Arial Narrow" pitchFamily="34" charset="0"/>
              </a:rPr>
              <a:t>que esto pueda realizarse es necesario que se establezca entre </a:t>
            </a:r>
            <a:r>
              <a:rPr lang="es-CO" sz="2000" dirty="0" smtClean="0">
                <a:latin typeface="Arial Narrow" pitchFamily="34" charset="0"/>
              </a:rPr>
              <a:t>ellas </a:t>
            </a:r>
            <a:r>
              <a:rPr lang="es-CO" sz="2000" dirty="0">
                <a:latin typeface="Arial Narrow" pitchFamily="34" charset="0"/>
              </a:rPr>
              <a:t>un sistema de comunicación.</a:t>
            </a:r>
          </a:p>
        </p:txBody>
      </p:sp>
      <p:sp>
        <p:nvSpPr>
          <p:cNvPr id="19463" name="15 Rectángulo"/>
          <p:cNvSpPr>
            <a:spLocks noChangeArrowheads="1"/>
          </p:cNvSpPr>
          <p:nvPr/>
        </p:nvSpPr>
        <p:spPr bwMode="auto">
          <a:xfrm>
            <a:off x="1475656" y="4221088"/>
            <a:ext cx="72866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CO" dirty="0"/>
              <a:t> </a:t>
            </a:r>
            <a:r>
              <a:rPr lang="es-CO" sz="2000" dirty="0" smtClean="0">
                <a:latin typeface="Arial Narrow" pitchFamily="34" charset="0"/>
              </a:rPr>
              <a:t>Sentido </a:t>
            </a:r>
            <a:r>
              <a:rPr lang="es-CO" sz="2000" dirty="0">
                <a:latin typeface="Arial Narrow" pitchFamily="34" charset="0"/>
              </a:rPr>
              <a:t>de pertenencia a la organización.</a:t>
            </a:r>
          </a:p>
          <a:p>
            <a:pPr>
              <a:buFont typeface="Arial" charset="0"/>
              <a:buChar char="•"/>
            </a:pPr>
            <a:r>
              <a:rPr lang="es-CO" sz="2000" dirty="0">
                <a:latin typeface="Arial Narrow" pitchFamily="34" charset="0"/>
              </a:rPr>
              <a:t> Crecimiento del grado de satisfacción de los recursos humanos.</a:t>
            </a:r>
          </a:p>
          <a:p>
            <a:pPr>
              <a:buFont typeface="Arial" charset="0"/>
              <a:buChar char="•"/>
            </a:pPr>
            <a:r>
              <a:rPr lang="es-CO" sz="2000" dirty="0">
                <a:latin typeface="Arial Narrow" pitchFamily="34" charset="0"/>
              </a:rPr>
              <a:t> Incremento del compromiso</a:t>
            </a:r>
          </a:p>
          <a:p>
            <a:pPr>
              <a:buFont typeface="Arial" charset="0"/>
              <a:buChar char="•"/>
            </a:pPr>
            <a:r>
              <a:rPr lang="es-CO" sz="2000" dirty="0">
                <a:latin typeface="Arial Narrow" pitchFamily="34" charset="0"/>
              </a:rPr>
              <a:t> Creación de una cultura </a:t>
            </a:r>
            <a:r>
              <a:rPr lang="es-CO" sz="2000" dirty="0" smtClean="0">
                <a:latin typeface="Arial Narrow" pitchFamily="34" charset="0"/>
              </a:rPr>
              <a:t>organizacional </a:t>
            </a:r>
            <a:r>
              <a:rPr lang="es-CO" sz="2000" dirty="0">
                <a:latin typeface="Arial Narrow" pitchFamily="34" charset="0"/>
              </a:rPr>
              <a:t>en todas las escalas</a:t>
            </a:r>
          </a:p>
          <a:p>
            <a:pPr>
              <a:buFont typeface="Arial" charset="0"/>
              <a:buChar char="•"/>
            </a:pPr>
            <a:r>
              <a:rPr lang="es-CO" sz="2000" dirty="0">
                <a:latin typeface="Arial Narrow" pitchFamily="34" charset="0"/>
              </a:rPr>
              <a:t> Alineación del </a:t>
            </a:r>
            <a:r>
              <a:rPr lang="es-CO" sz="2000" dirty="0" smtClean="0">
                <a:latin typeface="Arial Narrow" pitchFamily="34" charset="0"/>
              </a:rPr>
              <a:t>Mensaje</a:t>
            </a:r>
          </a:p>
          <a:p>
            <a:pPr>
              <a:buFont typeface="Arial" charset="0"/>
              <a:buChar char="•"/>
            </a:pPr>
            <a:r>
              <a:rPr lang="es-CO" sz="2000" dirty="0" smtClean="0">
                <a:latin typeface="Arial Narrow" pitchFamily="34" charset="0"/>
              </a:rPr>
              <a:t> Adecuado flujo de la información</a:t>
            </a:r>
            <a:endParaRPr lang="es-CO" sz="2000" dirty="0">
              <a:latin typeface="Arial Narrow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1510" name="6 Rectángulo"/>
          <p:cNvSpPr>
            <a:spLocks noChangeArrowheads="1"/>
          </p:cNvSpPr>
          <p:nvPr/>
        </p:nvSpPr>
        <p:spPr bwMode="auto">
          <a:xfrm>
            <a:off x="611560" y="1988840"/>
            <a:ext cx="763284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  <a:latin typeface="Arial Narrow" pitchFamily="34" charset="0"/>
              </a:rPr>
              <a:t>Objetivos con los públicos </a:t>
            </a:r>
            <a:r>
              <a:rPr lang="es-CO" sz="3600" b="1" dirty="0" smtClean="0">
                <a:solidFill>
                  <a:srgbClr val="FF0000"/>
                </a:solidFill>
                <a:latin typeface="Arial Narrow" pitchFamily="34" charset="0"/>
              </a:rPr>
              <a:t>externos</a:t>
            </a:r>
            <a:r>
              <a:rPr lang="es-CO" sz="1600" dirty="0"/>
              <a:t/>
            </a:r>
            <a:br>
              <a:rPr lang="es-CO" sz="1600" dirty="0"/>
            </a:br>
            <a:endParaRPr lang="es-CO" sz="1600" dirty="0" smtClean="0"/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latin typeface="Arial Narrow" pitchFamily="34" charset="0"/>
              </a:rPr>
              <a:t> Proyectar </a:t>
            </a:r>
            <a:r>
              <a:rPr lang="es-CO" sz="2400" dirty="0">
                <a:latin typeface="Arial Narrow" pitchFamily="34" charset="0"/>
              </a:rPr>
              <a:t>una imagen positiva en dichos públicos haciendo que los mismos experimenten simpatía hacia nuestra </a:t>
            </a:r>
            <a:r>
              <a:rPr lang="es-CO" sz="2400" dirty="0" smtClean="0">
                <a:latin typeface="Arial Narrow" pitchFamily="34" charset="0"/>
              </a:rPr>
              <a:t>organización y </a:t>
            </a:r>
            <a:r>
              <a:rPr lang="es-CO" sz="2400" dirty="0">
                <a:latin typeface="Arial Narrow" pitchFamily="34" charset="0"/>
              </a:rPr>
              <a:t>nos brinden su apoyo y comprensión. </a:t>
            </a:r>
            <a:endParaRPr lang="es-CO" sz="2400" dirty="0" smtClean="0">
              <a:latin typeface="Arial Narrow" pitchFamily="34" charset="0"/>
            </a:endParaRPr>
          </a:p>
          <a:p>
            <a:endParaRPr lang="es-CO" sz="240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CO" sz="2400" dirty="0" smtClean="0">
                <a:latin typeface="Arial Narrow" pitchFamily="34" charset="0"/>
              </a:rPr>
              <a:t> Lograr</a:t>
            </a:r>
            <a:r>
              <a:rPr lang="es-CO" sz="2400" dirty="0">
                <a:latin typeface="Arial Narrow" pitchFamily="34" charset="0"/>
              </a:rPr>
              <a:t>, por medio de un </a:t>
            </a:r>
            <a:r>
              <a:rPr lang="es-CO" sz="2400" dirty="0" smtClean="0">
                <a:latin typeface="Arial Narrow" pitchFamily="34" charset="0"/>
              </a:rPr>
              <a:t>diálogo </a:t>
            </a:r>
            <a:r>
              <a:rPr lang="es-CO" sz="2400" dirty="0">
                <a:latin typeface="Arial Narrow" pitchFamily="34" charset="0"/>
              </a:rPr>
              <a:t>permanente, la concordancia </a:t>
            </a:r>
            <a:r>
              <a:rPr lang="es-CO" sz="2400" dirty="0" smtClean="0">
                <a:latin typeface="Arial Narrow" pitchFamily="34" charset="0"/>
              </a:rPr>
              <a:t> entre los intereses de </a:t>
            </a:r>
            <a:r>
              <a:rPr lang="es-CO" sz="2400" dirty="0">
                <a:latin typeface="Arial Narrow" pitchFamily="34" charset="0"/>
              </a:rPr>
              <a:t>la organización y sus diversos públicos para beneficio de ambas partes. </a:t>
            </a:r>
            <a:r>
              <a:rPr lang="es-CO" sz="1600" dirty="0"/>
              <a:t/>
            </a:r>
            <a:br>
              <a:rPr lang="es-CO" sz="1600" dirty="0"/>
            </a:br>
            <a:endParaRPr lang="es-CO" sz="1600" dirty="0"/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2534" name="14 CuadroTexto"/>
          <p:cNvSpPr txBox="1">
            <a:spLocks noChangeArrowheads="1"/>
          </p:cNvSpPr>
          <p:nvPr/>
        </p:nvSpPr>
        <p:spPr bwMode="auto">
          <a:xfrm>
            <a:off x="467545" y="1928813"/>
            <a:ext cx="5963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200" b="1" dirty="0" smtClean="0">
                <a:solidFill>
                  <a:srgbClr val="FF0000"/>
                </a:solidFill>
              </a:rPr>
              <a:t>Diagrama base</a:t>
            </a:r>
            <a:endParaRPr lang="es-CO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7 Diagrama"/>
          <p:cNvGraphicFramePr/>
          <p:nvPr/>
        </p:nvGraphicFramePr>
        <p:xfrm>
          <a:off x="2195736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8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04664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3558" name="14 CuadroTexto"/>
          <p:cNvSpPr txBox="1">
            <a:spLocks noChangeArrowheads="1"/>
          </p:cNvSpPr>
          <p:nvPr/>
        </p:nvSpPr>
        <p:spPr bwMode="auto">
          <a:xfrm>
            <a:off x="2051720" y="404664"/>
            <a:ext cx="5040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O" sz="3600" b="1" dirty="0">
                <a:solidFill>
                  <a:srgbClr val="FF0000"/>
                </a:solidFill>
              </a:rPr>
              <a:t>Relaciones Públicas</a:t>
            </a:r>
          </a:p>
        </p:txBody>
      </p:sp>
      <p:graphicFrame>
        <p:nvGraphicFramePr>
          <p:cNvPr id="9" name="8 Diagrama"/>
          <p:cNvGraphicFramePr/>
          <p:nvPr/>
        </p:nvGraphicFramePr>
        <p:xfrm>
          <a:off x="2699792" y="2276872"/>
          <a:ext cx="357190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3794" name="Picture 2" descr="C:\Archivos de programa\Microsoft Office\MEDIA\CAGCAT10\j03029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929065"/>
            <a:ext cx="1080120" cy="15141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</p:pic>
      <p:sp>
        <p:nvSpPr>
          <p:cNvPr id="23561" name="10 CuadroTexto"/>
          <p:cNvSpPr txBox="1">
            <a:spLocks noChangeArrowheads="1"/>
          </p:cNvSpPr>
          <p:nvPr/>
        </p:nvSpPr>
        <p:spPr bwMode="auto">
          <a:xfrm>
            <a:off x="3429000" y="542925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dirty="0"/>
              <a:t>Relacionista Público </a:t>
            </a:r>
          </a:p>
        </p:txBody>
      </p:sp>
      <p:sp>
        <p:nvSpPr>
          <p:cNvPr id="23562" name="13 Rectángulo"/>
          <p:cNvSpPr>
            <a:spLocks noChangeArrowheads="1"/>
          </p:cNvSpPr>
          <p:nvPr/>
        </p:nvSpPr>
        <p:spPr bwMode="auto">
          <a:xfrm>
            <a:off x="0" y="1340768"/>
            <a:ext cx="2915816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Transmitir una imagen fiel y exacta de la Empresa.</a:t>
            </a:r>
          </a:p>
          <a:p>
            <a:endParaRPr lang="es-CO" sz="2000" dirty="0">
              <a:latin typeface="Arial Narrow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Establecer un entendimiento mutuo .</a:t>
            </a:r>
          </a:p>
          <a:p>
            <a:pPr>
              <a:buFont typeface="Arial" charset="0"/>
              <a:buChar char="•"/>
            </a:pPr>
            <a:endParaRPr lang="es-CO" sz="2000" dirty="0">
              <a:latin typeface="Arial Narrow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Hacer conocer su valor como fuente de trabajo, su aporte a la </a:t>
            </a:r>
            <a:r>
              <a:rPr lang="es-CO" sz="2000" dirty="0" smtClean="0">
                <a:latin typeface="Arial Narrow" pitchFamily="34" charset="0"/>
              </a:rPr>
              <a:t>economía </a:t>
            </a:r>
            <a:r>
              <a:rPr lang="es-CO" sz="2000" dirty="0">
                <a:latin typeface="Arial Narrow" pitchFamily="34" charset="0"/>
              </a:rPr>
              <a:t>n</a:t>
            </a:r>
            <a:r>
              <a:rPr lang="es-CO" sz="2000" dirty="0" smtClean="0">
                <a:latin typeface="Arial Narrow" pitchFamily="34" charset="0"/>
              </a:rPr>
              <a:t>acional</a:t>
            </a:r>
            <a:r>
              <a:rPr lang="es-CO" sz="2000" dirty="0">
                <a:latin typeface="Arial Narrow" pitchFamily="34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s-CO" sz="2000" dirty="0">
              <a:latin typeface="Arial Narrow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Su prestigio en el orden internacional</a:t>
            </a:r>
            <a:r>
              <a:rPr lang="es-CO" sz="2000" dirty="0" smtClean="0">
                <a:latin typeface="Arial Narrow" pitchFamily="34" charset="0"/>
              </a:rPr>
              <a:t>.</a:t>
            </a:r>
          </a:p>
          <a:p>
            <a:endParaRPr lang="es-CO" sz="2000" dirty="0">
              <a:latin typeface="Arial Narrow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Su contribución a la comunidad</a:t>
            </a:r>
            <a:r>
              <a:rPr lang="es-CO" sz="1600" dirty="0"/>
              <a:t>. 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23563" name="15 Rectángulo"/>
          <p:cNvSpPr>
            <a:spLocks noChangeArrowheads="1"/>
          </p:cNvSpPr>
          <p:nvPr/>
        </p:nvSpPr>
        <p:spPr bwMode="auto">
          <a:xfrm>
            <a:off x="6215062" y="1628800"/>
            <a:ext cx="29289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CO" sz="2000" dirty="0">
                <a:latin typeface="Arial Narrow" pitchFamily="34" charset="0"/>
              </a:rPr>
              <a:t>La Empresa Moderna debe sentir las exigencias de la Opinión </a:t>
            </a:r>
            <a:r>
              <a:rPr lang="es-CO" sz="2000" dirty="0" smtClean="0">
                <a:latin typeface="Arial Narrow" pitchFamily="34" charset="0"/>
              </a:rPr>
              <a:t>Pública</a:t>
            </a:r>
            <a:r>
              <a:rPr lang="es-CO" sz="2000" dirty="0" smtClean="0">
                <a:latin typeface="Arial Narrow" pitchFamily="34" charset="0"/>
              </a:rPr>
              <a:t>.</a:t>
            </a:r>
          </a:p>
          <a:p>
            <a:pPr algn="just"/>
            <a:endParaRPr lang="es-CO" sz="2000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>
                <a:latin typeface="Arial Narrow" pitchFamily="34" charset="0"/>
              </a:rPr>
              <a:t> </a:t>
            </a:r>
            <a:r>
              <a:rPr lang="es-CO" sz="2000" dirty="0">
                <a:latin typeface="Arial Narrow" pitchFamily="34" charset="0"/>
              </a:rPr>
              <a:t>C</a:t>
            </a:r>
            <a:r>
              <a:rPr lang="es-CO" sz="2000" dirty="0" smtClean="0">
                <a:latin typeface="Arial Narrow" pitchFamily="34" charset="0"/>
              </a:rPr>
              <a:t>omprender </a:t>
            </a:r>
            <a:r>
              <a:rPr lang="es-CO" sz="2000" dirty="0">
                <a:latin typeface="Arial Narrow" pitchFamily="34" charset="0"/>
              </a:rPr>
              <a:t>sus </a:t>
            </a:r>
            <a:r>
              <a:rPr lang="es-CO" sz="2000" dirty="0" smtClean="0">
                <a:latin typeface="Arial Narrow" pitchFamily="34" charset="0"/>
              </a:rPr>
              <a:t>problemas y aprender a enfrentarlos. </a:t>
            </a:r>
            <a:endParaRPr lang="es-CO" sz="2000" dirty="0" smtClean="0">
              <a:latin typeface="Arial Narrow" pitchFamily="34" charset="0"/>
            </a:endParaRPr>
          </a:p>
          <a:p>
            <a:pPr algn="just"/>
            <a:endParaRPr lang="es-CO" sz="2000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CO" sz="2000" dirty="0" smtClean="0">
                <a:latin typeface="Arial Narrow" pitchFamily="34" charset="0"/>
              </a:rPr>
              <a:t>Saber interpretar las </a:t>
            </a:r>
            <a:r>
              <a:rPr lang="es-CO" sz="2000" dirty="0">
                <a:latin typeface="Arial Narrow" pitchFamily="34" charset="0"/>
              </a:rPr>
              <a:t>distintas categorías de </a:t>
            </a:r>
            <a:r>
              <a:rPr lang="es-CO" sz="2000" dirty="0" smtClean="0">
                <a:latin typeface="Arial Narrow" pitchFamily="34" charset="0"/>
              </a:rPr>
              <a:t>públicos, </a:t>
            </a:r>
            <a:r>
              <a:rPr lang="es-CO" sz="2000" dirty="0">
                <a:latin typeface="Arial Narrow" pitchFamily="34" charset="0"/>
              </a:rPr>
              <a:t>a fin de evitar que se creen </a:t>
            </a:r>
            <a:r>
              <a:rPr lang="es-CO" sz="2000" dirty="0" smtClean="0">
                <a:latin typeface="Arial Narrow" pitchFamily="34" charset="0"/>
              </a:rPr>
              <a:t>prejuicios y opiniones erróneas.</a:t>
            </a:r>
            <a:endParaRPr lang="es-CO" sz="2000" dirty="0">
              <a:latin typeface="Arial Narrow" pitchFamily="34" charset="0"/>
            </a:endParaRPr>
          </a:p>
        </p:txBody>
      </p:sp>
      <p:sp>
        <p:nvSpPr>
          <p:cNvPr id="23564" name="16 Rectángulo"/>
          <p:cNvSpPr>
            <a:spLocks noChangeArrowheads="1"/>
          </p:cNvSpPr>
          <p:nvPr/>
        </p:nvSpPr>
        <p:spPr bwMode="auto">
          <a:xfrm>
            <a:off x="3286125" y="5857875"/>
            <a:ext cx="26340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dirty="0" smtClean="0"/>
              <a:t>En </a:t>
            </a:r>
            <a:r>
              <a:rPr lang="es-CO" dirty="0"/>
              <a:t>diálogo permanente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</TotalTime>
  <Words>351</Words>
  <Application>Microsoft Office PowerPoint</Application>
  <PresentationFormat>Presentación en pantalla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139</cp:revision>
  <dcterms:created xsi:type="dcterms:W3CDTF">2010-03-18T20:45:58Z</dcterms:created>
  <dcterms:modified xsi:type="dcterms:W3CDTF">2011-08-10T13:03:12Z</dcterms:modified>
</cp:coreProperties>
</file>